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4" r:id="rId2"/>
    <p:sldId id="378" r:id="rId3"/>
    <p:sldId id="379" r:id="rId4"/>
    <p:sldId id="359" r:id="rId5"/>
    <p:sldId id="383" r:id="rId6"/>
    <p:sldId id="370" r:id="rId7"/>
    <p:sldId id="360"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BD4430-1530-4597-8B07-9A97BD610076}" v="5" dt="2023-10-04T20:39:41.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66" y="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mith" userId="32db83ba6e5b20e4" providerId="LiveId" clId="{5DBD4430-1530-4597-8B07-9A97BD610076}"/>
    <pc:docChg chg="custSel delSld modSld sldOrd">
      <pc:chgData name="Laura Smith" userId="32db83ba6e5b20e4" providerId="LiveId" clId="{5DBD4430-1530-4597-8B07-9A97BD610076}" dt="2023-10-05T06:57:10.029" v="964" actId="20577"/>
      <pc:docMkLst>
        <pc:docMk/>
      </pc:docMkLst>
      <pc:sldChg chg="del">
        <pc:chgData name="Laura Smith" userId="32db83ba6e5b20e4" providerId="LiveId" clId="{5DBD4430-1530-4597-8B07-9A97BD610076}" dt="2023-10-04T20:06:15.627" v="56" actId="2696"/>
        <pc:sldMkLst>
          <pc:docMk/>
          <pc:sldMk cId="2823600660" sldId="256"/>
        </pc:sldMkLst>
      </pc:sldChg>
      <pc:sldChg chg="addSp modSp mod ord">
        <pc:chgData name="Laura Smith" userId="32db83ba6e5b20e4" providerId="LiveId" clId="{5DBD4430-1530-4597-8B07-9A97BD610076}" dt="2023-10-04T20:47:46.183" v="836" actId="207"/>
        <pc:sldMkLst>
          <pc:docMk/>
          <pc:sldMk cId="3688128636" sldId="354"/>
        </pc:sldMkLst>
        <pc:spChg chg="add mod">
          <ac:chgData name="Laura Smith" userId="32db83ba6e5b20e4" providerId="LiveId" clId="{5DBD4430-1530-4597-8B07-9A97BD610076}" dt="2023-10-04T20:47:46.183" v="836" actId="207"/>
          <ac:spMkLst>
            <pc:docMk/>
            <pc:sldMk cId="3688128636" sldId="354"/>
            <ac:spMk id="4" creationId="{C38EBA83-CCC7-5D04-48E1-F35C5051C4FF}"/>
          </ac:spMkLst>
        </pc:spChg>
      </pc:sldChg>
      <pc:sldChg chg="modSp mod ord">
        <pc:chgData name="Laura Smith" userId="32db83ba6e5b20e4" providerId="LiveId" clId="{5DBD4430-1530-4597-8B07-9A97BD610076}" dt="2023-10-04T20:42:42.390" v="584" actId="14100"/>
        <pc:sldMkLst>
          <pc:docMk/>
          <pc:sldMk cId="4180370284" sldId="359"/>
        </pc:sldMkLst>
        <pc:picChg chg="mod">
          <ac:chgData name="Laura Smith" userId="32db83ba6e5b20e4" providerId="LiveId" clId="{5DBD4430-1530-4597-8B07-9A97BD610076}" dt="2023-10-04T20:42:42.390" v="584" actId="14100"/>
          <ac:picMkLst>
            <pc:docMk/>
            <pc:sldMk cId="4180370284" sldId="359"/>
            <ac:picMk id="2" creationId="{5544FB80-D73D-4F7B-AEDB-FB89D9E0E460}"/>
          </ac:picMkLst>
        </pc:picChg>
      </pc:sldChg>
      <pc:sldChg chg="ord">
        <pc:chgData name="Laura Smith" userId="32db83ba6e5b20e4" providerId="LiveId" clId="{5DBD4430-1530-4597-8B07-9A97BD610076}" dt="2023-10-04T20:34:05.939" v="250"/>
        <pc:sldMkLst>
          <pc:docMk/>
          <pc:sldMk cId="1903138078" sldId="360"/>
        </pc:sldMkLst>
      </pc:sldChg>
      <pc:sldChg chg="del">
        <pc:chgData name="Laura Smith" userId="32db83ba6e5b20e4" providerId="LiveId" clId="{5DBD4430-1530-4597-8B07-9A97BD610076}" dt="2023-10-04T20:05:14.770" v="0" actId="2696"/>
        <pc:sldMkLst>
          <pc:docMk/>
          <pc:sldMk cId="344320293" sldId="362"/>
        </pc:sldMkLst>
      </pc:sldChg>
      <pc:sldChg chg="delSp del mod">
        <pc:chgData name="Laura Smith" userId="32db83ba6e5b20e4" providerId="LiveId" clId="{5DBD4430-1530-4597-8B07-9A97BD610076}" dt="2023-10-04T20:07:47.545" v="84" actId="2696"/>
        <pc:sldMkLst>
          <pc:docMk/>
          <pc:sldMk cId="3284723131" sldId="368"/>
        </pc:sldMkLst>
        <pc:picChg chg="del">
          <ac:chgData name="Laura Smith" userId="32db83ba6e5b20e4" providerId="LiveId" clId="{5DBD4430-1530-4597-8B07-9A97BD610076}" dt="2023-10-04T20:07:17.435" v="81" actId="21"/>
          <ac:picMkLst>
            <pc:docMk/>
            <pc:sldMk cId="3284723131" sldId="368"/>
            <ac:picMk id="4" creationId="{D33F3385-1CEB-67EB-0CCD-8986E34CCC70}"/>
          </ac:picMkLst>
        </pc:picChg>
      </pc:sldChg>
      <pc:sldChg chg="delSp del mod">
        <pc:chgData name="Laura Smith" userId="32db83ba6e5b20e4" providerId="LiveId" clId="{5DBD4430-1530-4597-8B07-9A97BD610076}" dt="2023-10-04T20:37:20.260" v="317" actId="2696"/>
        <pc:sldMkLst>
          <pc:docMk/>
          <pc:sldMk cId="4116108356" sldId="369"/>
        </pc:sldMkLst>
        <pc:picChg chg="del">
          <ac:chgData name="Laura Smith" userId="32db83ba6e5b20e4" providerId="LiveId" clId="{5DBD4430-1530-4597-8B07-9A97BD610076}" dt="2023-10-04T20:36:52.714" v="309" actId="21"/>
          <ac:picMkLst>
            <pc:docMk/>
            <pc:sldMk cId="4116108356" sldId="369"/>
            <ac:picMk id="4" creationId="{5F3DC873-B8C3-1C94-17B8-DBB0FD5FD08F}"/>
          </ac:picMkLst>
        </pc:picChg>
      </pc:sldChg>
      <pc:sldChg chg="addSp delSp modSp mod">
        <pc:chgData name="Laura Smith" userId="32db83ba6e5b20e4" providerId="LiveId" clId="{5DBD4430-1530-4597-8B07-9A97BD610076}" dt="2023-10-05T06:57:10.029" v="964" actId="20577"/>
        <pc:sldMkLst>
          <pc:docMk/>
          <pc:sldMk cId="248966394" sldId="370"/>
        </pc:sldMkLst>
        <pc:spChg chg="mod">
          <ac:chgData name="Laura Smith" userId="32db83ba6e5b20e4" providerId="LiveId" clId="{5DBD4430-1530-4597-8B07-9A97BD610076}" dt="2023-10-04T20:36:11.628" v="305" actId="20577"/>
          <ac:spMkLst>
            <pc:docMk/>
            <pc:sldMk cId="248966394" sldId="370"/>
            <ac:spMk id="2" creationId="{D430FEB1-4424-40BA-8960-6CA31A34515F}"/>
          </ac:spMkLst>
        </pc:spChg>
        <pc:spChg chg="mod">
          <ac:chgData name="Laura Smith" userId="32db83ba6e5b20e4" providerId="LiveId" clId="{5DBD4430-1530-4597-8B07-9A97BD610076}" dt="2023-10-05T06:57:10.029" v="964" actId="20577"/>
          <ac:spMkLst>
            <pc:docMk/>
            <pc:sldMk cId="248966394" sldId="370"/>
            <ac:spMk id="3" creationId="{9684E0A7-68AF-45BF-9403-F71E2F9EA4B6}"/>
          </ac:spMkLst>
        </pc:spChg>
        <pc:picChg chg="mod">
          <ac:chgData name="Laura Smith" userId="32db83ba6e5b20e4" providerId="LiveId" clId="{5DBD4430-1530-4597-8B07-9A97BD610076}" dt="2023-10-04T20:44:57.594" v="714" actId="14100"/>
          <ac:picMkLst>
            <pc:docMk/>
            <pc:sldMk cId="248966394" sldId="370"/>
            <ac:picMk id="4" creationId="{D12068F8-04EE-C530-9EB6-AD6865C57AEC}"/>
          </ac:picMkLst>
        </pc:picChg>
        <pc:picChg chg="add del mod">
          <ac:chgData name="Laura Smith" userId="32db83ba6e5b20e4" providerId="LiveId" clId="{5DBD4430-1530-4597-8B07-9A97BD610076}" dt="2023-10-04T20:37:00.471" v="311" actId="478"/>
          <ac:picMkLst>
            <pc:docMk/>
            <pc:sldMk cId="248966394" sldId="370"/>
            <ac:picMk id="5" creationId="{FDE2CB21-B8EF-27B9-3AF5-6ED21BC9067B}"/>
          </ac:picMkLst>
        </pc:picChg>
        <pc:picChg chg="add mod">
          <ac:chgData name="Laura Smith" userId="32db83ba6e5b20e4" providerId="LiveId" clId="{5DBD4430-1530-4597-8B07-9A97BD610076}" dt="2023-10-04T20:45:05.343" v="716" actId="14100"/>
          <ac:picMkLst>
            <pc:docMk/>
            <pc:sldMk cId="248966394" sldId="370"/>
            <ac:picMk id="6" creationId="{74F98B6C-3D64-8042-599E-31D5EDC0C966}"/>
          </ac:picMkLst>
        </pc:picChg>
      </pc:sldChg>
      <pc:sldChg chg="del">
        <pc:chgData name="Laura Smith" userId="32db83ba6e5b20e4" providerId="LiveId" clId="{5DBD4430-1530-4597-8B07-9A97BD610076}" dt="2023-10-04T20:10:52.744" v="85" actId="2696"/>
        <pc:sldMkLst>
          <pc:docMk/>
          <pc:sldMk cId="2962363589" sldId="377"/>
        </pc:sldMkLst>
      </pc:sldChg>
      <pc:sldChg chg="addSp delSp modSp mod ord">
        <pc:chgData name="Laura Smith" userId="32db83ba6e5b20e4" providerId="LiveId" clId="{5DBD4430-1530-4597-8B07-9A97BD610076}" dt="2023-10-05T06:55:40.163" v="943" actId="20577"/>
        <pc:sldMkLst>
          <pc:docMk/>
          <pc:sldMk cId="1047149559" sldId="378"/>
        </pc:sldMkLst>
        <pc:spChg chg="mod">
          <ac:chgData name="Laura Smith" userId="32db83ba6e5b20e4" providerId="LiveId" clId="{5DBD4430-1530-4597-8B07-9A97BD610076}" dt="2023-10-04T20:41:52.514" v="576" actId="1076"/>
          <ac:spMkLst>
            <pc:docMk/>
            <pc:sldMk cId="1047149559" sldId="378"/>
            <ac:spMk id="2" creationId="{D430FEB1-4424-40BA-8960-6CA31A34515F}"/>
          </ac:spMkLst>
        </pc:spChg>
        <pc:spChg chg="mod">
          <ac:chgData name="Laura Smith" userId="32db83ba6e5b20e4" providerId="LiveId" clId="{5DBD4430-1530-4597-8B07-9A97BD610076}" dt="2023-10-05T06:55:40.163" v="943" actId="20577"/>
          <ac:spMkLst>
            <pc:docMk/>
            <pc:sldMk cId="1047149559" sldId="378"/>
            <ac:spMk id="3" creationId="{9684E0A7-68AF-45BF-9403-F71E2F9EA4B6}"/>
          </ac:spMkLst>
        </pc:spChg>
        <pc:picChg chg="del">
          <ac:chgData name="Laura Smith" userId="32db83ba6e5b20e4" providerId="LiveId" clId="{5DBD4430-1530-4597-8B07-9A97BD610076}" dt="2023-10-04T20:39:38.301" v="327" actId="478"/>
          <ac:picMkLst>
            <pc:docMk/>
            <pc:sldMk cId="1047149559" sldId="378"/>
            <ac:picMk id="4" creationId="{6D9A8DB8-A2AD-52CA-10E5-527A08D9BA20}"/>
          </ac:picMkLst>
        </pc:picChg>
        <pc:picChg chg="add mod">
          <ac:chgData name="Laura Smith" userId="32db83ba6e5b20e4" providerId="LiveId" clId="{5DBD4430-1530-4597-8B07-9A97BD610076}" dt="2023-10-04T20:41:57.810" v="577" actId="14100"/>
          <ac:picMkLst>
            <pc:docMk/>
            <pc:sldMk cId="1047149559" sldId="378"/>
            <ac:picMk id="5" creationId="{4F217B13-9662-D321-6B05-8E47F7129593}"/>
          </ac:picMkLst>
        </pc:picChg>
      </pc:sldChg>
      <pc:sldChg chg="addSp delSp modSp mod ord">
        <pc:chgData name="Laura Smith" userId="32db83ba6e5b20e4" providerId="LiveId" clId="{5DBD4430-1530-4597-8B07-9A97BD610076}" dt="2023-10-04T20:42:22.160" v="580" actId="14100"/>
        <pc:sldMkLst>
          <pc:docMk/>
          <pc:sldMk cId="2260102181" sldId="379"/>
        </pc:sldMkLst>
        <pc:spChg chg="mod">
          <ac:chgData name="Laura Smith" userId="32db83ba6e5b20e4" providerId="LiveId" clId="{5DBD4430-1530-4597-8B07-9A97BD610076}" dt="2023-10-04T20:31:48.141" v="101" actId="20577"/>
          <ac:spMkLst>
            <pc:docMk/>
            <pc:sldMk cId="2260102181" sldId="379"/>
            <ac:spMk id="2" creationId="{D430FEB1-4424-40BA-8960-6CA31A34515F}"/>
          </ac:spMkLst>
        </pc:spChg>
        <pc:spChg chg="mod">
          <ac:chgData name="Laura Smith" userId="32db83ba6e5b20e4" providerId="LiveId" clId="{5DBD4430-1530-4597-8B07-9A97BD610076}" dt="2023-10-04T20:06:42.672" v="79" actId="20577"/>
          <ac:spMkLst>
            <pc:docMk/>
            <pc:sldMk cId="2260102181" sldId="379"/>
            <ac:spMk id="4" creationId="{F085E8D3-9447-97BE-DF3F-8BBFDA99D85E}"/>
          </ac:spMkLst>
        </pc:spChg>
        <pc:picChg chg="add mod">
          <ac:chgData name="Laura Smith" userId="32db83ba6e5b20e4" providerId="LiveId" clId="{5DBD4430-1530-4597-8B07-9A97BD610076}" dt="2023-10-04T20:42:22.160" v="580" actId="14100"/>
          <ac:picMkLst>
            <pc:docMk/>
            <pc:sldMk cId="2260102181" sldId="379"/>
            <ac:picMk id="3" creationId="{CA44AE91-A711-367C-CA61-569E1890F36F}"/>
          </ac:picMkLst>
        </pc:picChg>
        <pc:picChg chg="del">
          <ac:chgData name="Laura Smith" userId="32db83ba6e5b20e4" providerId="LiveId" clId="{5DBD4430-1530-4597-8B07-9A97BD610076}" dt="2023-10-04T20:07:12.618" v="80" actId="478"/>
          <ac:picMkLst>
            <pc:docMk/>
            <pc:sldMk cId="2260102181" sldId="379"/>
            <ac:picMk id="5" creationId="{FB17071D-D651-47A0-64D3-799FD033B411}"/>
          </ac:picMkLst>
        </pc:picChg>
      </pc:sldChg>
      <pc:sldChg chg="delSp del mod">
        <pc:chgData name="Laura Smith" userId="32db83ba6e5b20e4" providerId="LiveId" clId="{5DBD4430-1530-4597-8B07-9A97BD610076}" dt="2023-10-04T20:11:37.497" v="88" actId="2696"/>
        <pc:sldMkLst>
          <pc:docMk/>
          <pc:sldMk cId="2822331498" sldId="380"/>
        </pc:sldMkLst>
        <pc:picChg chg="del">
          <ac:chgData name="Laura Smith" userId="32db83ba6e5b20e4" providerId="LiveId" clId="{5DBD4430-1530-4597-8B07-9A97BD610076}" dt="2023-10-04T20:11:14.170" v="86" actId="21"/>
          <ac:picMkLst>
            <pc:docMk/>
            <pc:sldMk cId="2822331498" sldId="380"/>
            <ac:picMk id="4" creationId="{FCC37AB6-2A74-A7B3-8465-25349AD5D944}"/>
          </ac:picMkLst>
        </pc:picChg>
      </pc:sldChg>
      <pc:sldChg chg="del">
        <pc:chgData name="Laura Smith" userId="32db83ba6e5b20e4" providerId="LiveId" clId="{5DBD4430-1530-4597-8B07-9A97BD610076}" dt="2023-10-04T20:11:45.920" v="89" actId="2696"/>
        <pc:sldMkLst>
          <pc:docMk/>
          <pc:sldMk cId="2798425171" sldId="382"/>
        </pc:sldMkLst>
      </pc:sldChg>
      <pc:sldChg chg="modSp mod ord">
        <pc:chgData name="Laura Smith" userId="32db83ba6e5b20e4" providerId="LiveId" clId="{5DBD4430-1530-4597-8B07-9A97BD610076}" dt="2023-10-04T20:47:13.406" v="833" actId="1076"/>
        <pc:sldMkLst>
          <pc:docMk/>
          <pc:sldMk cId="58059828" sldId="383"/>
        </pc:sldMkLst>
        <pc:spChg chg="mod">
          <ac:chgData name="Laura Smith" userId="32db83ba6e5b20e4" providerId="LiveId" clId="{5DBD4430-1530-4597-8B07-9A97BD610076}" dt="2023-10-04T20:43:12.100" v="600" actId="20577"/>
          <ac:spMkLst>
            <pc:docMk/>
            <pc:sldMk cId="58059828" sldId="383"/>
            <ac:spMk id="2" creationId="{D430FEB1-4424-40BA-8960-6CA31A34515F}"/>
          </ac:spMkLst>
        </pc:spChg>
        <pc:spChg chg="mod">
          <ac:chgData name="Laura Smith" userId="32db83ba6e5b20e4" providerId="LiveId" clId="{5DBD4430-1530-4597-8B07-9A97BD610076}" dt="2023-10-04T20:47:13.406" v="833" actId="1076"/>
          <ac:spMkLst>
            <pc:docMk/>
            <pc:sldMk cId="58059828" sldId="383"/>
            <ac:spMk id="3" creationId="{9684E0A7-68AF-45BF-9403-F71E2F9EA4B6}"/>
          </ac:spMkLst>
        </pc:spChg>
      </pc:sldChg>
      <pc:sldChg chg="delSp del mod ord">
        <pc:chgData name="Laura Smith" userId="32db83ba6e5b20e4" providerId="LiveId" clId="{5DBD4430-1530-4597-8B07-9A97BD610076}" dt="2023-10-04T20:42:07.871" v="578" actId="2696"/>
        <pc:sldMkLst>
          <pc:docMk/>
          <pc:sldMk cId="4117132423" sldId="385"/>
        </pc:sldMkLst>
        <pc:picChg chg="del">
          <ac:chgData name="Laura Smith" userId="32db83ba6e5b20e4" providerId="LiveId" clId="{5DBD4430-1530-4597-8B07-9A97BD610076}" dt="2023-10-04T20:39:35.329" v="326" actId="21"/>
          <ac:picMkLst>
            <pc:docMk/>
            <pc:sldMk cId="4117132423" sldId="385"/>
            <ac:picMk id="4" creationId="{99F79C9F-E7A3-4106-61D3-439432D6679D}"/>
          </ac:picMkLst>
        </pc:picChg>
      </pc:sldChg>
    </pc:docChg>
  </pc:docChgLst>
  <pc:docChgLst>
    <pc:chgData name="Laura Smith" userId="32db83ba6e5b20e4" providerId="LiveId" clId="{51D9BA77-1774-4900-B894-11BCE14F1931}"/>
    <pc:docChg chg="modSld">
      <pc:chgData name="Laura Smith" userId="32db83ba6e5b20e4" providerId="LiveId" clId="{51D9BA77-1774-4900-B894-11BCE14F1931}" dt="2023-10-04T20:03:09.773" v="5" actId="20577"/>
      <pc:docMkLst>
        <pc:docMk/>
      </pc:docMkLst>
      <pc:sldChg chg="modSp mod">
        <pc:chgData name="Laura Smith" userId="32db83ba6e5b20e4" providerId="LiveId" clId="{51D9BA77-1774-4900-B894-11BCE14F1931}" dt="2023-10-04T20:03:09.773" v="5" actId="20577"/>
        <pc:sldMkLst>
          <pc:docMk/>
          <pc:sldMk cId="1047149559" sldId="378"/>
        </pc:sldMkLst>
        <pc:spChg chg="mod">
          <ac:chgData name="Laura Smith" userId="32db83ba6e5b20e4" providerId="LiveId" clId="{51D9BA77-1774-4900-B894-11BCE14F1931}" dt="2023-10-04T20:03:09.773" v="5" actId="20577"/>
          <ac:spMkLst>
            <pc:docMk/>
            <pc:sldMk cId="1047149559" sldId="378"/>
            <ac:spMk id="2" creationId="{D430FEB1-4424-40BA-8960-6CA31A34515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6C4BB5-6B96-4472-966D-1E969F2B2C3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9BFE2C7-AC5D-45E8-B21B-94CED2F2EC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847BD89-BB9B-4792-AC1A-FB2F804897E9}"/>
              </a:ext>
            </a:extLst>
          </p:cNvPr>
          <p:cNvSpPr>
            <a:spLocks noGrp="1"/>
          </p:cNvSpPr>
          <p:nvPr>
            <p:ph type="dt" sz="half" idx="10"/>
          </p:nvPr>
        </p:nvSpPr>
        <p:spPr/>
        <p:txBody>
          <a:bodyPr/>
          <a:lstStyle/>
          <a:p>
            <a:fld id="{14217E49-BD26-4C25-ADCF-377846D9D532}" type="datetimeFigureOut">
              <a:rPr lang="es-ES" smtClean="0"/>
              <a:t>05/10/2023</a:t>
            </a:fld>
            <a:endParaRPr lang="es-ES"/>
          </a:p>
        </p:txBody>
      </p:sp>
      <p:sp>
        <p:nvSpPr>
          <p:cNvPr id="5" name="Marcador de pie de página 4">
            <a:extLst>
              <a:ext uri="{FF2B5EF4-FFF2-40B4-BE49-F238E27FC236}">
                <a16:creationId xmlns:a16="http://schemas.microsoft.com/office/drawing/2014/main" id="{B5A01625-8195-4578-B994-2F2EF07792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23BC4E1-36F9-4CB6-80FC-60F3BC1D4520}"/>
              </a:ext>
            </a:extLst>
          </p:cNvPr>
          <p:cNvSpPr>
            <a:spLocks noGrp="1"/>
          </p:cNvSpPr>
          <p:nvPr>
            <p:ph type="sldNum" sz="quarter" idx="12"/>
          </p:nvPr>
        </p:nvSpPr>
        <p:spPr/>
        <p:txBody>
          <a:bodyPr/>
          <a:lstStyle/>
          <a:p>
            <a:fld id="{69EA91E3-E579-4BA4-B0C5-5E3C5D18C675}" type="slidenum">
              <a:rPr lang="es-ES" smtClean="0"/>
              <a:t>‹#›</a:t>
            </a:fld>
            <a:endParaRPr lang="es-ES"/>
          </a:p>
        </p:txBody>
      </p:sp>
    </p:spTree>
    <p:extLst>
      <p:ext uri="{BB962C8B-B14F-4D97-AF65-F5344CB8AC3E}">
        <p14:creationId xmlns:p14="http://schemas.microsoft.com/office/powerpoint/2010/main" val="144651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4BF289-08D4-439E-B058-59DE973D41D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ED16DE-44C5-4756-9089-E7DF653A5F2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92FBD58-CF62-4079-BD4C-1C5D5BAD221C}"/>
              </a:ext>
            </a:extLst>
          </p:cNvPr>
          <p:cNvSpPr>
            <a:spLocks noGrp="1"/>
          </p:cNvSpPr>
          <p:nvPr>
            <p:ph type="dt" sz="half" idx="10"/>
          </p:nvPr>
        </p:nvSpPr>
        <p:spPr/>
        <p:txBody>
          <a:bodyPr/>
          <a:lstStyle/>
          <a:p>
            <a:fld id="{14217E49-BD26-4C25-ADCF-377846D9D532}" type="datetimeFigureOut">
              <a:rPr lang="es-ES" smtClean="0"/>
              <a:t>05/10/2023</a:t>
            </a:fld>
            <a:endParaRPr lang="es-ES"/>
          </a:p>
        </p:txBody>
      </p:sp>
      <p:sp>
        <p:nvSpPr>
          <p:cNvPr id="5" name="Marcador de pie de página 4">
            <a:extLst>
              <a:ext uri="{FF2B5EF4-FFF2-40B4-BE49-F238E27FC236}">
                <a16:creationId xmlns:a16="http://schemas.microsoft.com/office/drawing/2014/main" id="{93A6766A-A386-413D-8254-93E254CB81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4C5ABBF-20DE-435B-A85E-6E3BD2B131FF}"/>
              </a:ext>
            </a:extLst>
          </p:cNvPr>
          <p:cNvSpPr>
            <a:spLocks noGrp="1"/>
          </p:cNvSpPr>
          <p:nvPr>
            <p:ph type="sldNum" sz="quarter" idx="12"/>
          </p:nvPr>
        </p:nvSpPr>
        <p:spPr/>
        <p:txBody>
          <a:bodyPr/>
          <a:lstStyle/>
          <a:p>
            <a:fld id="{69EA91E3-E579-4BA4-B0C5-5E3C5D18C675}" type="slidenum">
              <a:rPr lang="es-ES" smtClean="0"/>
              <a:t>‹#›</a:t>
            </a:fld>
            <a:endParaRPr lang="es-ES"/>
          </a:p>
        </p:txBody>
      </p:sp>
    </p:spTree>
    <p:extLst>
      <p:ext uri="{BB962C8B-B14F-4D97-AF65-F5344CB8AC3E}">
        <p14:creationId xmlns:p14="http://schemas.microsoft.com/office/powerpoint/2010/main" val="245694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6B1251-30E6-405C-AAA0-6B625BD824A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23346F-9F64-40D0-9373-C0F595ABD7C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680C6A-E3D3-4CBC-B274-3E763786AA12}"/>
              </a:ext>
            </a:extLst>
          </p:cNvPr>
          <p:cNvSpPr>
            <a:spLocks noGrp="1"/>
          </p:cNvSpPr>
          <p:nvPr>
            <p:ph type="dt" sz="half" idx="10"/>
          </p:nvPr>
        </p:nvSpPr>
        <p:spPr/>
        <p:txBody>
          <a:bodyPr/>
          <a:lstStyle/>
          <a:p>
            <a:fld id="{14217E49-BD26-4C25-ADCF-377846D9D532}" type="datetimeFigureOut">
              <a:rPr lang="es-ES" smtClean="0"/>
              <a:t>05/10/2023</a:t>
            </a:fld>
            <a:endParaRPr lang="es-ES"/>
          </a:p>
        </p:txBody>
      </p:sp>
      <p:sp>
        <p:nvSpPr>
          <p:cNvPr id="5" name="Marcador de pie de página 4">
            <a:extLst>
              <a:ext uri="{FF2B5EF4-FFF2-40B4-BE49-F238E27FC236}">
                <a16:creationId xmlns:a16="http://schemas.microsoft.com/office/drawing/2014/main" id="{6E032BB2-EF92-4C9B-8D3D-ABE9F98711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09474A2-2423-4810-B4CF-863BACE831EA}"/>
              </a:ext>
            </a:extLst>
          </p:cNvPr>
          <p:cNvSpPr>
            <a:spLocks noGrp="1"/>
          </p:cNvSpPr>
          <p:nvPr>
            <p:ph type="sldNum" sz="quarter" idx="12"/>
          </p:nvPr>
        </p:nvSpPr>
        <p:spPr/>
        <p:txBody>
          <a:bodyPr/>
          <a:lstStyle/>
          <a:p>
            <a:fld id="{69EA91E3-E579-4BA4-B0C5-5E3C5D18C675}" type="slidenum">
              <a:rPr lang="es-ES" smtClean="0"/>
              <a:t>‹#›</a:t>
            </a:fld>
            <a:endParaRPr lang="es-ES"/>
          </a:p>
        </p:txBody>
      </p:sp>
    </p:spTree>
    <p:extLst>
      <p:ext uri="{BB962C8B-B14F-4D97-AF65-F5344CB8AC3E}">
        <p14:creationId xmlns:p14="http://schemas.microsoft.com/office/powerpoint/2010/main" val="22619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97D33-43F7-4B3B-B2AB-D0170E2466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9CC92B-F5FC-4634-9530-90F83F0EAC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258E3EE-9E02-4BAD-8343-3205C67BE624}"/>
              </a:ext>
            </a:extLst>
          </p:cNvPr>
          <p:cNvSpPr>
            <a:spLocks noGrp="1"/>
          </p:cNvSpPr>
          <p:nvPr>
            <p:ph type="dt" sz="half" idx="10"/>
          </p:nvPr>
        </p:nvSpPr>
        <p:spPr/>
        <p:txBody>
          <a:bodyPr/>
          <a:lstStyle/>
          <a:p>
            <a:fld id="{14217E49-BD26-4C25-ADCF-377846D9D532}" type="datetimeFigureOut">
              <a:rPr lang="es-ES" smtClean="0"/>
              <a:t>05/10/2023</a:t>
            </a:fld>
            <a:endParaRPr lang="es-ES"/>
          </a:p>
        </p:txBody>
      </p:sp>
      <p:sp>
        <p:nvSpPr>
          <p:cNvPr id="5" name="Marcador de pie de página 4">
            <a:extLst>
              <a:ext uri="{FF2B5EF4-FFF2-40B4-BE49-F238E27FC236}">
                <a16:creationId xmlns:a16="http://schemas.microsoft.com/office/drawing/2014/main" id="{A9D88C0B-E42E-4874-94C4-E8B446DD4C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4C8604-DA3E-40E5-B781-55A8066C5D43}"/>
              </a:ext>
            </a:extLst>
          </p:cNvPr>
          <p:cNvSpPr>
            <a:spLocks noGrp="1"/>
          </p:cNvSpPr>
          <p:nvPr>
            <p:ph type="sldNum" sz="quarter" idx="12"/>
          </p:nvPr>
        </p:nvSpPr>
        <p:spPr/>
        <p:txBody>
          <a:bodyPr/>
          <a:lstStyle/>
          <a:p>
            <a:fld id="{69EA91E3-E579-4BA4-B0C5-5E3C5D18C675}" type="slidenum">
              <a:rPr lang="es-ES" smtClean="0"/>
              <a:t>‹#›</a:t>
            </a:fld>
            <a:endParaRPr lang="es-ES"/>
          </a:p>
        </p:txBody>
      </p:sp>
    </p:spTree>
    <p:extLst>
      <p:ext uri="{BB962C8B-B14F-4D97-AF65-F5344CB8AC3E}">
        <p14:creationId xmlns:p14="http://schemas.microsoft.com/office/powerpoint/2010/main" val="283743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F1C3A8-4661-407B-895B-BAC5DBD74F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062104-A6B2-441B-82ED-338EB30D51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1CB3BBE-6139-444A-A9EA-7B1B016A5AC3}"/>
              </a:ext>
            </a:extLst>
          </p:cNvPr>
          <p:cNvSpPr>
            <a:spLocks noGrp="1"/>
          </p:cNvSpPr>
          <p:nvPr>
            <p:ph type="dt" sz="half" idx="10"/>
          </p:nvPr>
        </p:nvSpPr>
        <p:spPr/>
        <p:txBody>
          <a:bodyPr/>
          <a:lstStyle/>
          <a:p>
            <a:fld id="{14217E49-BD26-4C25-ADCF-377846D9D532}" type="datetimeFigureOut">
              <a:rPr lang="es-ES" smtClean="0"/>
              <a:t>05/10/2023</a:t>
            </a:fld>
            <a:endParaRPr lang="es-ES"/>
          </a:p>
        </p:txBody>
      </p:sp>
      <p:sp>
        <p:nvSpPr>
          <p:cNvPr id="5" name="Marcador de pie de página 4">
            <a:extLst>
              <a:ext uri="{FF2B5EF4-FFF2-40B4-BE49-F238E27FC236}">
                <a16:creationId xmlns:a16="http://schemas.microsoft.com/office/drawing/2014/main" id="{0960D751-6055-4C3A-9DC0-78401056FF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032BC2F-5ABB-477A-A78B-79AA11BBD738}"/>
              </a:ext>
            </a:extLst>
          </p:cNvPr>
          <p:cNvSpPr>
            <a:spLocks noGrp="1"/>
          </p:cNvSpPr>
          <p:nvPr>
            <p:ph type="sldNum" sz="quarter" idx="12"/>
          </p:nvPr>
        </p:nvSpPr>
        <p:spPr/>
        <p:txBody>
          <a:bodyPr/>
          <a:lstStyle/>
          <a:p>
            <a:fld id="{69EA91E3-E579-4BA4-B0C5-5E3C5D18C675}" type="slidenum">
              <a:rPr lang="es-ES" smtClean="0"/>
              <a:t>‹#›</a:t>
            </a:fld>
            <a:endParaRPr lang="es-ES"/>
          </a:p>
        </p:txBody>
      </p:sp>
    </p:spTree>
    <p:extLst>
      <p:ext uri="{BB962C8B-B14F-4D97-AF65-F5344CB8AC3E}">
        <p14:creationId xmlns:p14="http://schemas.microsoft.com/office/powerpoint/2010/main" val="393197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1B1A-F543-4F7B-95CE-1B410D99A25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C5CC7E-5CD4-4C3E-B182-4173678D202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3F91949-0E4F-49F4-AD7F-961EEC13C19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8EA1EA0-54DE-4138-BB4C-DD7D002BA9D5}"/>
              </a:ext>
            </a:extLst>
          </p:cNvPr>
          <p:cNvSpPr>
            <a:spLocks noGrp="1"/>
          </p:cNvSpPr>
          <p:nvPr>
            <p:ph type="dt" sz="half" idx="10"/>
          </p:nvPr>
        </p:nvSpPr>
        <p:spPr/>
        <p:txBody>
          <a:bodyPr/>
          <a:lstStyle/>
          <a:p>
            <a:fld id="{14217E49-BD26-4C25-ADCF-377846D9D532}" type="datetimeFigureOut">
              <a:rPr lang="es-ES" smtClean="0"/>
              <a:t>05/10/2023</a:t>
            </a:fld>
            <a:endParaRPr lang="es-ES"/>
          </a:p>
        </p:txBody>
      </p:sp>
      <p:sp>
        <p:nvSpPr>
          <p:cNvPr id="6" name="Marcador de pie de página 5">
            <a:extLst>
              <a:ext uri="{FF2B5EF4-FFF2-40B4-BE49-F238E27FC236}">
                <a16:creationId xmlns:a16="http://schemas.microsoft.com/office/drawing/2014/main" id="{F060DE10-2037-4925-95DA-70DD21EEA2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F079A0-800B-40F4-BB1F-C05CE061E0F8}"/>
              </a:ext>
            </a:extLst>
          </p:cNvPr>
          <p:cNvSpPr>
            <a:spLocks noGrp="1"/>
          </p:cNvSpPr>
          <p:nvPr>
            <p:ph type="sldNum" sz="quarter" idx="12"/>
          </p:nvPr>
        </p:nvSpPr>
        <p:spPr/>
        <p:txBody>
          <a:bodyPr/>
          <a:lstStyle/>
          <a:p>
            <a:fld id="{69EA91E3-E579-4BA4-B0C5-5E3C5D18C675}" type="slidenum">
              <a:rPr lang="es-ES" smtClean="0"/>
              <a:t>‹#›</a:t>
            </a:fld>
            <a:endParaRPr lang="es-ES"/>
          </a:p>
        </p:txBody>
      </p:sp>
    </p:spTree>
    <p:extLst>
      <p:ext uri="{BB962C8B-B14F-4D97-AF65-F5344CB8AC3E}">
        <p14:creationId xmlns:p14="http://schemas.microsoft.com/office/powerpoint/2010/main" val="154897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8287B-C649-41EF-8E15-8FBD132111C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38592DC-335E-4E3D-8428-FE8E6CB05D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013D51-624B-47B7-85E1-AE0BA5803F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5A8D66C-0192-4DD6-9416-97754BC316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9A90A40-4A4A-46AD-A9CB-EEBC142DDF1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110114-D999-4089-92FF-E7371A12A1E2}"/>
              </a:ext>
            </a:extLst>
          </p:cNvPr>
          <p:cNvSpPr>
            <a:spLocks noGrp="1"/>
          </p:cNvSpPr>
          <p:nvPr>
            <p:ph type="dt" sz="half" idx="10"/>
          </p:nvPr>
        </p:nvSpPr>
        <p:spPr/>
        <p:txBody>
          <a:bodyPr/>
          <a:lstStyle/>
          <a:p>
            <a:fld id="{14217E49-BD26-4C25-ADCF-377846D9D532}" type="datetimeFigureOut">
              <a:rPr lang="es-ES" smtClean="0"/>
              <a:t>05/10/2023</a:t>
            </a:fld>
            <a:endParaRPr lang="es-ES"/>
          </a:p>
        </p:txBody>
      </p:sp>
      <p:sp>
        <p:nvSpPr>
          <p:cNvPr id="8" name="Marcador de pie de página 7">
            <a:extLst>
              <a:ext uri="{FF2B5EF4-FFF2-40B4-BE49-F238E27FC236}">
                <a16:creationId xmlns:a16="http://schemas.microsoft.com/office/drawing/2014/main" id="{A77E68F8-E307-4713-B6FD-9CEC0D18FDE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7EEE4F8-EF3A-4BF4-B21F-2FBBDF9FC178}"/>
              </a:ext>
            </a:extLst>
          </p:cNvPr>
          <p:cNvSpPr>
            <a:spLocks noGrp="1"/>
          </p:cNvSpPr>
          <p:nvPr>
            <p:ph type="sldNum" sz="quarter" idx="12"/>
          </p:nvPr>
        </p:nvSpPr>
        <p:spPr/>
        <p:txBody>
          <a:bodyPr/>
          <a:lstStyle/>
          <a:p>
            <a:fld id="{69EA91E3-E579-4BA4-B0C5-5E3C5D18C675}" type="slidenum">
              <a:rPr lang="es-ES" smtClean="0"/>
              <a:t>‹#›</a:t>
            </a:fld>
            <a:endParaRPr lang="es-ES"/>
          </a:p>
        </p:txBody>
      </p:sp>
    </p:spTree>
    <p:extLst>
      <p:ext uri="{BB962C8B-B14F-4D97-AF65-F5344CB8AC3E}">
        <p14:creationId xmlns:p14="http://schemas.microsoft.com/office/powerpoint/2010/main" val="254806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CFE4C-8287-487A-ACBD-16DA5CE814A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4268F13-111A-4A80-B83F-368CB0FE3BCB}"/>
              </a:ext>
            </a:extLst>
          </p:cNvPr>
          <p:cNvSpPr>
            <a:spLocks noGrp="1"/>
          </p:cNvSpPr>
          <p:nvPr>
            <p:ph type="dt" sz="half" idx="10"/>
          </p:nvPr>
        </p:nvSpPr>
        <p:spPr/>
        <p:txBody>
          <a:bodyPr/>
          <a:lstStyle/>
          <a:p>
            <a:fld id="{14217E49-BD26-4C25-ADCF-377846D9D532}" type="datetimeFigureOut">
              <a:rPr lang="es-ES" smtClean="0"/>
              <a:t>05/10/2023</a:t>
            </a:fld>
            <a:endParaRPr lang="es-ES"/>
          </a:p>
        </p:txBody>
      </p:sp>
      <p:sp>
        <p:nvSpPr>
          <p:cNvPr id="4" name="Marcador de pie de página 3">
            <a:extLst>
              <a:ext uri="{FF2B5EF4-FFF2-40B4-BE49-F238E27FC236}">
                <a16:creationId xmlns:a16="http://schemas.microsoft.com/office/drawing/2014/main" id="{9A7BB512-BCCD-42D6-B0C3-857F3B95A98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66FAC25-8F94-41F4-A9D7-EB4EB4711D59}"/>
              </a:ext>
            </a:extLst>
          </p:cNvPr>
          <p:cNvSpPr>
            <a:spLocks noGrp="1"/>
          </p:cNvSpPr>
          <p:nvPr>
            <p:ph type="sldNum" sz="quarter" idx="12"/>
          </p:nvPr>
        </p:nvSpPr>
        <p:spPr/>
        <p:txBody>
          <a:bodyPr/>
          <a:lstStyle/>
          <a:p>
            <a:fld id="{69EA91E3-E579-4BA4-B0C5-5E3C5D18C675}" type="slidenum">
              <a:rPr lang="es-ES" smtClean="0"/>
              <a:t>‹#›</a:t>
            </a:fld>
            <a:endParaRPr lang="es-ES"/>
          </a:p>
        </p:txBody>
      </p:sp>
    </p:spTree>
    <p:extLst>
      <p:ext uri="{BB962C8B-B14F-4D97-AF65-F5344CB8AC3E}">
        <p14:creationId xmlns:p14="http://schemas.microsoft.com/office/powerpoint/2010/main" val="269616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09B47EB-CDBC-4B0D-92BB-F83194698437}"/>
              </a:ext>
            </a:extLst>
          </p:cNvPr>
          <p:cNvSpPr>
            <a:spLocks noGrp="1"/>
          </p:cNvSpPr>
          <p:nvPr>
            <p:ph type="dt" sz="half" idx="10"/>
          </p:nvPr>
        </p:nvSpPr>
        <p:spPr/>
        <p:txBody>
          <a:bodyPr/>
          <a:lstStyle/>
          <a:p>
            <a:fld id="{14217E49-BD26-4C25-ADCF-377846D9D532}" type="datetimeFigureOut">
              <a:rPr lang="es-ES" smtClean="0"/>
              <a:t>05/10/2023</a:t>
            </a:fld>
            <a:endParaRPr lang="es-ES"/>
          </a:p>
        </p:txBody>
      </p:sp>
      <p:sp>
        <p:nvSpPr>
          <p:cNvPr id="3" name="Marcador de pie de página 2">
            <a:extLst>
              <a:ext uri="{FF2B5EF4-FFF2-40B4-BE49-F238E27FC236}">
                <a16:creationId xmlns:a16="http://schemas.microsoft.com/office/drawing/2014/main" id="{26515DBD-4F74-4826-9F01-B7BEE8500AE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3EFFCEA-6F43-4427-BC08-14D4A656331D}"/>
              </a:ext>
            </a:extLst>
          </p:cNvPr>
          <p:cNvSpPr>
            <a:spLocks noGrp="1"/>
          </p:cNvSpPr>
          <p:nvPr>
            <p:ph type="sldNum" sz="quarter" idx="12"/>
          </p:nvPr>
        </p:nvSpPr>
        <p:spPr/>
        <p:txBody>
          <a:bodyPr/>
          <a:lstStyle/>
          <a:p>
            <a:fld id="{69EA91E3-E579-4BA4-B0C5-5E3C5D18C675}" type="slidenum">
              <a:rPr lang="es-ES" smtClean="0"/>
              <a:t>‹#›</a:t>
            </a:fld>
            <a:endParaRPr lang="es-ES"/>
          </a:p>
        </p:txBody>
      </p:sp>
    </p:spTree>
    <p:extLst>
      <p:ext uri="{BB962C8B-B14F-4D97-AF65-F5344CB8AC3E}">
        <p14:creationId xmlns:p14="http://schemas.microsoft.com/office/powerpoint/2010/main" val="367135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C7202F-7BBD-4C08-A82F-B1A070827D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9ED5DD3-B670-40A8-B8F5-AA22C2364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AD4BF43-D11E-40BD-8C26-AFAFF53DA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2EAE2E-336A-4032-854A-E57F352D5A5C}"/>
              </a:ext>
            </a:extLst>
          </p:cNvPr>
          <p:cNvSpPr>
            <a:spLocks noGrp="1"/>
          </p:cNvSpPr>
          <p:nvPr>
            <p:ph type="dt" sz="half" idx="10"/>
          </p:nvPr>
        </p:nvSpPr>
        <p:spPr/>
        <p:txBody>
          <a:bodyPr/>
          <a:lstStyle/>
          <a:p>
            <a:fld id="{14217E49-BD26-4C25-ADCF-377846D9D532}" type="datetimeFigureOut">
              <a:rPr lang="es-ES" smtClean="0"/>
              <a:t>05/10/2023</a:t>
            </a:fld>
            <a:endParaRPr lang="es-ES"/>
          </a:p>
        </p:txBody>
      </p:sp>
      <p:sp>
        <p:nvSpPr>
          <p:cNvPr id="6" name="Marcador de pie de página 5">
            <a:extLst>
              <a:ext uri="{FF2B5EF4-FFF2-40B4-BE49-F238E27FC236}">
                <a16:creationId xmlns:a16="http://schemas.microsoft.com/office/drawing/2014/main" id="{9D4D9E89-59BB-4AB3-863A-0B1ADB1F758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D31EE3-1D7E-4091-80ED-AC7054EDC2BA}"/>
              </a:ext>
            </a:extLst>
          </p:cNvPr>
          <p:cNvSpPr>
            <a:spLocks noGrp="1"/>
          </p:cNvSpPr>
          <p:nvPr>
            <p:ph type="sldNum" sz="quarter" idx="12"/>
          </p:nvPr>
        </p:nvSpPr>
        <p:spPr/>
        <p:txBody>
          <a:bodyPr/>
          <a:lstStyle/>
          <a:p>
            <a:fld id="{69EA91E3-E579-4BA4-B0C5-5E3C5D18C675}" type="slidenum">
              <a:rPr lang="es-ES" smtClean="0"/>
              <a:t>‹#›</a:t>
            </a:fld>
            <a:endParaRPr lang="es-ES"/>
          </a:p>
        </p:txBody>
      </p:sp>
    </p:spTree>
    <p:extLst>
      <p:ext uri="{BB962C8B-B14F-4D97-AF65-F5344CB8AC3E}">
        <p14:creationId xmlns:p14="http://schemas.microsoft.com/office/powerpoint/2010/main" val="81930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CA2F29-A220-45A1-8240-436E59E7E0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8F6C4AD-EE02-4842-B707-1B23AF5F1F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1D03D1E-16CA-47AB-B939-382CAE311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B78E48E-5E76-4839-AFFB-32DCC30CBFBF}"/>
              </a:ext>
            </a:extLst>
          </p:cNvPr>
          <p:cNvSpPr>
            <a:spLocks noGrp="1"/>
          </p:cNvSpPr>
          <p:nvPr>
            <p:ph type="dt" sz="half" idx="10"/>
          </p:nvPr>
        </p:nvSpPr>
        <p:spPr/>
        <p:txBody>
          <a:bodyPr/>
          <a:lstStyle/>
          <a:p>
            <a:fld id="{14217E49-BD26-4C25-ADCF-377846D9D532}" type="datetimeFigureOut">
              <a:rPr lang="es-ES" smtClean="0"/>
              <a:t>05/10/2023</a:t>
            </a:fld>
            <a:endParaRPr lang="es-ES"/>
          </a:p>
        </p:txBody>
      </p:sp>
      <p:sp>
        <p:nvSpPr>
          <p:cNvPr id="6" name="Marcador de pie de página 5">
            <a:extLst>
              <a:ext uri="{FF2B5EF4-FFF2-40B4-BE49-F238E27FC236}">
                <a16:creationId xmlns:a16="http://schemas.microsoft.com/office/drawing/2014/main" id="{5FA4CD5A-ACAD-4DD1-AD5E-BBF59D1FAA6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1F32153-1B95-43E8-B8E3-9E0F0A546C2E}"/>
              </a:ext>
            </a:extLst>
          </p:cNvPr>
          <p:cNvSpPr>
            <a:spLocks noGrp="1"/>
          </p:cNvSpPr>
          <p:nvPr>
            <p:ph type="sldNum" sz="quarter" idx="12"/>
          </p:nvPr>
        </p:nvSpPr>
        <p:spPr/>
        <p:txBody>
          <a:bodyPr/>
          <a:lstStyle/>
          <a:p>
            <a:fld id="{69EA91E3-E579-4BA4-B0C5-5E3C5D18C675}" type="slidenum">
              <a:rPr lang="es-ES" smtClean="0"/>
              <a:t>‹#›</a:t>
            </a:fld>
            <a:endParaRPr lang="es-ES"/>
          </a:p>
        </p:txBody>
      </p:sp>
    </p:spTree>
    <p:extLst>
      <p:ext uri="{BB962C8B-B14F-4D97-AF65-F5344CB8AC3E}">
        <p14:creationId xmlns:p14="http://schemas.microsoft.com/office/powerpoint/2010/main" val="190348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DAF5CF1-5059-4C9A-90F6-018025B922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151A3D-E3CC-44B6-BD00-5112B2883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0BD476B-FEFF-4B73-87DA-CBE209C3B8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17E49-BD26-4C25-ADCF-377846D9D532}" type="datetimeFigureOut">
              <a:rPr lang="es-ES" smtClean="0"/>
              <a:t>05/10/2023</a:t>
            </a:fld>
            <a:endParaRPr lang="es-ES"/>
          </a:p>
        </p:txBody>
      </p:sp>
      <p:sp>
        <p:nvSpPr>
          <p:cNvPr id="5" name="Marcador de pie de página 4">
            <a:extLst>
              <a:ext uri="{FF2B5EF4-FFF2-40B4-BE49-F238E27FC236}">
                <a16:creationId xmlns:a16="http://schemas.microsoft.com/office/drawing/2014/main" id="{6D2D3A3D-A0F2-4059-A530-967364889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3BD7C6C-BA98-4263-B05F-DF88A1ADC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A91E3-E579-4BA4-B0C5-5E3C5D18C675}" type="slidenum">
              <a:rPr lang="es-ES" smtClean="0"/>
              <a:t>‹#›</a:t>
            </a:fld>
            <a:endParaRPr lang="es-ES"/>
          </a:p>
        </p:txBody>
      </p:sp>
    </p:spTree>
    <p:extLst>
      <p:ext uri="{BB962C8B-B14F-4D97-AF65-F5344CB8AC3E}">
        <p14:creationId xmlns:p14="http://schemas.microsoft.com/office/powerpoint/2010/main" val="1865375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laura.d.mazzolismith@durham.ac.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patientvoices.org.uk/flv/0022pv384.htm" TargetMode="External"/><Relationship Id="rId5" Type="http://schemas.openxmlformats.org/officeDocument/2006/relationships/hyperlink" Target="https://www.patientvoices.org.uk/flv/0855pv384.htm" TargetMode="External"/><Relationship Id="rId4" Type="http://schemas.openxmlformats.org/officeDocument/2006/relationships/hyperlink" Target="https://www.patientvoices.org.uk/flv/0854pv384.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n 5" descr="Part superior.jpg">
            <a:extLst>
              <a:ext uri="{FF2B5EF4-FFF2-40B4-BE49-F238E27FC236}">
                <a16:creationId xmlns:a16="http://schemas.microsoft.com/office/drawing/2014/main" id="{9440417B-5C6E-4719-912F-81D628196E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867" y="122767"/>
            <a:ext cx="1187026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Imagen 6" descr="Part inferior.jpg">
            <a:extLst>
              <a:ext uri="{FF2B5EF4-FFF2-40B4-BE49-F238E27FC236}">
                <a16:creationId xmlns:a16="http://schemas.microsoft.com/office/drawing/2014/main" id="{4C3A8223-691D-47A8-B301-67BBBBFE39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867" y="5933016"/>
            <a:ext cx="11870267" cy="80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FF1E90B3-55EB-4BB1-B2C4-06062BEA4A78}"/>
              </a:ext>
            </a:extLst>
          </p:cNvPr>
          <p:cNvPicPr>
            <a:picLocks noChangeAspect="1"/>
          </p:cNvPicPr>
          <p:nvPr/>
        </p:nvPicPr>
        <p:blipFill rotWithShape="1">
          <a:blip r:embed="rId4"/>
          <a:srcRect l="24539" t="30028" r="29999" b="18133"/>
          <a:stretch/>
        </p:blipFill>
        <p:spPr>
          <a:xfrm>
            <a:off x="409815" y="1137239"/>
            <a:ext cx="5542749" cy="3555147"/>
          </a:xfrm>
          <a:prstGeom prst="rect">
            <a:avLst/>
          </a:prstGeom>
        </p:spPr>
      </p:pic>
      <p:pic>
        <p:nvPicPr>
          <p:cNvPr id="6" name="Imagen 5">
            <a:extLst>
              <a:ext uri="{FF2B5EF4-FFF2-40B4-BE49-F238E27FC236}">
                <a16:creationId xmlns:a16="http://schemas.microsoft.com/office/drawing/2014/main" id="{D47108DC-E543-4070-B19F-A01AC947D37C}"/>
              </a:ext>
            </a:extLst>
          </p:cNvPr>
          <p:cNvPicPr>
            <a:picLocks noChangeAspect="1"/>
          </p:cNvPicPr>
          <p:nvPr/>
        </p:nvPicPr>
        <p:blipFill rotWithShape="1">
          <a:blip r:embed="rId5"/>
          <a:srcRect l="24874" t="30028" r="29664" b="18879"/>
          <a:stretch/>
        </p:blipFill>
        <p:spPr>
          <a:xfrm>
            <a:off x="6239439" y="2602327"/>
            <a:ext cx="5542749" cy="3503920"/>
          </a:xfrm>
          <a:prstGeom prst="rect">
            <a:avLst/>
          </a:prstGeom>
        </p:spPr>
      </p:pic>
      <p:sp>
        <p:nvSpPr>
          <p:cNvPr id="2" name="TextBox 1">
            <a:extLst>
              <a:ext uri="{FF2B5EF4-FFF2-40B4-BE49-F238E27FC236}">
                <a16:creationId xmlns:a16="http://schemas.microsoft.com/office/drawing/2014/main" id="{8D0746BE-2759-55E0-167A-92E5361D0309}"/>
              </a:ext>
            </a:extLst>
          </p:cNvPr>
          <p:cNvSpPr txBox="1"/>
          <p:nvPr/>
        </p:nvSpPr>
        <p:spPr>
          <a:xfrm>
            <a:off x="986445" y="5074430"/>
            <a:ext cx="4904508" cy="1200329"/>
          </a:xfrm>
          <a:prstGeom prst="rect">
            <a:avLst/>
          </a:prstGeom>
          <a:noFill/>
        </p:spPr>
        <p:txBody>
          <a:bodyPr wrap="square" rtlCol="0">
            <a:spAutoFit/>
          </a:bodyPr>
          <a:lstStyle/>
          <a:p>
            <a:r>
              <a:rPr lang="en-GB" b="1" dirty="0"/>
              <a:t>Dr Laura </a:t>
            </a:r>
            <a:r>
              <a:rPr lang="en-GB" b="1" dirty="0" err="1"/>
              <a:t>Mazzoli</a:t>
            </a:r>
            <a:r>
              <a:rPr lang="en-GB" b="1" dirty="0"/>
              <a:t> Smith</a:t>
            </a:r>
          </a:p>
          <a:p>
            <a:r>
              <a:rPr lang="en-GB" dirty="0"/>
              <a:t>Durham University, UK</a:t>
            </a:r>
          </a:p>
          <a:p>
            <a:r>
              <a:rPr lang="en-GB" dirty="0">
                <a:hlinkClick r:id="rId6"/>
              </a:rPr>
              <a:t>laura.d.mazzolismith@durham.ac.uk</a:t>
            </a:r>
            <a:endParaRPr lang="en-GB" dirty="0"/>
          </a:p>
          <a:p>
            <a:endParaRPr lang="en-GB" dirty="0"/>
          </a:p>
        </p:txBody>
      </p:sp>
      <p:sp>
        <p:nvSpPr>
          <p:cNvPr id="4" name="TextBox 3">
            <a:extLst>
              <a:ext uri="{FF2B5EF4-FFF2-40B4-BE49-F238E27FC236}">
                <a16:creationId xmlns:a16="http://schemas.microsoft.com/office/drawing/2014/main" id="{C38EBA83-CCC7-5D04-48E1-F35C5051C4FF}"/>
              </a:ext>
            </a:extLst>
          </p:cNvPr>
          <p:cNvSpPr txBox="1"/>
          <p:nvPr/>
        </p:nvSpPr>
        <p:spPr>
          <a:xfrm>
            <a:off x="6339840" y="1137240"/>
            <a:ext cx="5237017" cy="830997"/>
          </a:xfrm>
          <a:prstGeom prst="rect">
            <a:avLst/>
          </a:prstGeom>
          <a:noFill/>
        </p:spPr>
        <p:txBody>
          <a:bodyPr wrap="square" rtlCol="0">
            <a:spAutoFit/>
          </a:bodyPr>
          <a:lstStyle/>
          <a:p>
            <a:pPr algn="ctr"/>
            <a:r>
              <a:rPr lang="en-GB" sz="2400" b="1" dirty="0">
                <a:solidFill>
                  <a:srgbClr val="7030A0"/>
                </a:solidFill>
              </a:rPr>
              <a:t>Bi-directional engagement with research in narrative and health</a:t>
            </a:r>
          </a:p>
        </p:txBody>
      </p:sp>
    </p:spTree>
    <p:extLst>
      <p:ext uri="{BB962C8B-B14F-4D97-AF65-F5344CB8AC3E}">
        <p14:creationId xmlns:p14="http://schemas.microsoft.com/office/powerpoint/2010/main" val="368812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n 5" descr="Part superior.jpg">
            <a:extLst>
              <a:ext uri="{FF2B5EF4-FFF2-40B4-BE49-F238E27FC236}">
                <a16:creationId xmlns:a16="http://schemas.microsoft.com/office/drawing/2014/main" id="{9440417B-5C6E-4719-912F-81D628196E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867" y="122767"/>
            <a:ext cx="1187026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Imagen 6" descr="Part inferior.jpg">
            <a:extLst>
              <a:ext uri="{FF2B5EF4-FFF2-40B4-BE49-F238E27FC236}">
                <a16:creationId xmlns:a16="http://schemas.microsoft.com/office/drawing/2014/main" id="{4C3A8223-691D-47A8-B301-67BBBBFE39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867" y="5922434"/>
            <a:ext cx="11870267" cy="80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9684E0A7-68AF-45BF-9403-F71E2F9EA4B6}"/>
              </a:ext>
            </a:extLst>
          </p:cNvPr>
          <p:cNvSpPr txBox="1"/>
          <p:nvPr/>
        </p:nvSpPr>
        <p:spPr>
          <a:xfrm>
            <a:off x="581891" y="1690689"/>
            <a:ext cx="10058895" cy="2308324"/>
          </a:xfrm>
          <a:prstGeom prst="rect">
            <a:avLst/>
          </a:prstGeom>
          <a:noFill/>
        </p:spPr>
        <p:txBody>
          <a:bodyPr wrap="square" rtlCol="0">
            <a:spAutoFit/>
          </a:bodyPr>
          <a:lstStyle/>
          <a:p>
            <a:endParaRPr lang="en-GB" sz="1800" i="1" dirty="0">
              <a:effectLst/>
              <a:latin typeface="Calibri" panose="020F0502020204030204" pitchFamily="34" charset="0"/>
              <a:ea typeface="Calibri" panose="020F0502020204030204" pitchFamily="34" charset="0"/>
            </a:endParaRPr>
          </a:p>
          <a:p>
            <a:pPr>
              <a:buFont typeface="+mj-lt"/>
              <a:buAutoNum type="arabicPeriod"/>
              <a:defRPr/>
            </a:pPr>
            <a:r>
              <a:rPr lang="en-GB" dirty="0"/>
              <a:t>To foster sense-making and sense-gathering for multiple stakeholders</a:t>
            </a:r>
          </a:p>
          <a:p>
            <a:pPr>
              <a:buFont typeface="+mj-lt"/>
              <a:buAutoNum type="arabicPeriod"/>
              <a:defRPr/>
            </a:pPr>
            <a:r>
              <a:rPr lang="en-GB" dirty="0"/>
              <a:t>To support the exchange of tacit knowledge and knowledge translation</a:t>
            </a:r>
          </a:p>
          <a:p>
            <a:pPr>
              <a:buFont typeface="+mj-lt"/>
              <a:buAutoNum type="arabicPeriod"/>
              <a:defRPr/>
            </a:pPr>
            <a:r>
              <a:rPr lang="en-GB" dirty="0"/>
              <a:t>To support more direct educational aims</a:t>
            </a:r>
            <a:endParaRPr lang="en-GB" i="1" dirty="0"/>
          </a:p>
          <a:p>
            <a:pPr>
              <a:buFontTx/>
              <a:buAutoNum type="arabicPeriod" startAt="4"/>
              <a:defRPr/>
            </a:pPr>
            <a:r>
              <a:rPr lang="en-GB" dirty="0"/>
              <a:t>To promote attributes (narrative competencies)</a:t>
            </a:r>
          </a:p>
          <a:p>
            <a:pPr>
              <a:defRPr/>
            </a:pPr>
            <a:r>
              <a:rPr lang="en-GB" dirty="0"/>
              <a:t>e.g. empathy, compassion, listening</a:t>
            </a:r>
          </a:p>
          <a:p>
            <a:pPr>
              <a:defRPr/>
            </a:pPr>
            <a:r>
              <a:rPr lang="en-GB" dirty="0"/>
              <a:t>5. Storytelling provides as voice and agency</a:t>
            </a:r>
          </a:p>
          <a:p>
            <a:pPr marL="0" indent="0">
              <a:defRPr/>
            </a:pPr>
            <a:r>
              <a:rPr lang="en-GB" dirty="0"/>
              <a:t>    </a:t>
            </a:r>
          </a:p>
        </p:txBody>
      </p:sp>
      <p:sp>
        <p:nvSpPr>
          <p:cNvPr id="2" name="Title 1">
            <a:extLst>
              <a:ext uri="{FF2B5EF4-FFF2-40B4-BE49-F238E27FC236}">
                <a16:creationId xmlns:a16="http://schemas.microsoft.com/office/drawing/2014/main" id="{D430FEB1-4424-40BA-8960-6CA31A34515F}"/>
              </a:ext>
            </a:extLst>
          </p:cNvPr>
          <p:cNvSpPr>
            <a:spLocks noGrp="1"/>
          </p:cNvSpPr>
          <p:nvPr>
            <p:ph type="title"/>
          </p:nvPr>
        </p:nvSpPr>
        <p:spPr>
          <a:xfrm>
            <a:off x="581891" y="453372"/>
            <a:ext cx="10515600" cy="1325563"/>
          </a:xfrm>
        </p:spPr>
        <p:txBody>
          <a:bodyPr/>
          <a:lstStyle/>
          <a:p>
            <a:br>
              <a:rPr lang="en-GB" dirty="0"/>
            </a:br>
            <a:r>
              <a:rPr lang="en-GB" dirty="0"/>
              <a:t>The importance of narratives in healthcare</a:t>
            </a:r>
          </a:p>
        </p:txBody>
      </p:sp>
      <p:pic>
        <p:nvPicPr>
          <p:cNvPr id="5" name="Picture 4">
            <a:extLst>
              <a:ext uri="{FF2B5EF4-FFF2-40B4-BE49-F238E27FC236}">
                <a16:creationId xmlns:a16="http://schemas.microsoft.com/office/drawing/2014/main" id="{4F217B13-9662-D321-6B05-8E47F7129593}"/>
              </a:ext>
            </a:extLst>
          </p:cNvPr>
          <p:cNvPicPr>
            <a:picLocks noChangeAspect="1"/>
          </p:cNvPicPr>
          <p:nvPr/>
        </p:nvPicPr>
        <p:blipFill>
          <a:blip r:embed="rId4"/>
          <a:stretch>
            <a:fillRect/>
          </a:stretch>
        </p:blipFill>
        <p:spPr>
          <a:xfrm>
            <a:off x="5281353" y="2639971"/>
            <a:ext cx="6910647" cy="3764657"/>
          </a:xfrm>
          <a:prstGeom prst="rect">
            <a:avLst/>
          </a:prstGeom>
        </p:spPr>
      </p:pic>
    </p:spTree>
    <p:extLst>
      <p:ext uri="{BB962C8B-B14F-4D97-AF65-F5344CB8AC3E}">
        <p14:creationId xmlns:p14="http://schemas.microsoft.com/office/powerpoint/2010/main" val="1047149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n 5" descr="Part superior.jpg">
            <a:extLst>
              <a:ext uri="{FF2B5EF4-FFF2-40B4-BE49-F238E27FC236}">
                <a16:creationId xmlns:a16="http://schemas.microsoft.com/office/drawing/2014/main" id="{9440417B-5C6E-4719-912F-81D628196E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867" y="122767"/>
            <a:ext cx="1187026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Imagen 6" descr="Part inferior.jpg">
            <a:extLst>
              <a:ext uri="{FF2B5EF4-FFF2-40B4-BE49-F238E27FC236}">
                <a16:creationId xmlns:a16="http://schemas.microsoft.com/office/drawing/2014/main" id="{4C3A8223-691D-47A8-B301-67BBBBFE39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867" y="5922434"/>
            <a:ext cx="11870267" cy="80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430FEB1-4424-40BA-8960-6CA31A34515F}"/>
              </a:ext>
            </a:extLst>
          </p:cNvPr>
          <p:cNvSpPr>
            <a:spLocks noGrp="1"/>
          </p:cNvSpPr>
          <p:nvPr>
            <p:ph type="title"/>
          </p:nvPr>
        </p:nvSpPr>
        <p:spPr/>
        <p:txBody>
          <a:bodyPr>
            <a:normAutofit fontScale="90000"/>
          </a:bodyPr>
          <a:lstStyle/>
          <a:p>
            <a:br>
              <a:rPr lang="en-GB" dirty="0"/>
            </a:br>
            <a:br>
              <a:rPr lang="en-GB" dirty="0"/>
            </a:br>
            <a:r>
              <a:rPr lang="en-GB" dirty="0"/>
              <a:t>Narrative knowledge </a:t>
            </a:r>
            <a:br>
              <a:rPr lang="en-GB" dirty="0"/>
            </a:br>
            <a:endParaRPr lang="en-GB" dirty="0"/>
          </a:p>
        </p:txBody>
      </p:sp>
      <p:sp>
        <p:nvSpPr>
          <p:cNvPr id="4" name="Content Placeholder 3">
            <a:extLst>
              <a:ext uri="{FF2B5EF4-FFF2-40B4-BE49-F238E27FC236}">
                <a16:creationId xmlns:a16="http://schemas.microsoft.com/office/drawing/2014/main" id="{F085E8D3-9447-97BE-DF3F-8BBFDA99D85E}"/>
              </a:ext>
            </a:extLst>
          </p:cNvPr>
          <p:cNvSpPr>
            <a:spLocks noGrp="1"/>
          </p:cNvSpPr>
          <p:nvPr>
            <p:ph idx="1"/>
          </p:nvPr>
        </p:nvSpPr>
        <p:spPr>
          <a:xfrm>
            <a:off x="688571" y="2316479"/>
            <a:ext cx="10515600" cy="4137573"/>
          </a:xfrm>
        </p:spPr>
        <p:txBody>
          <a:bodyPr>
            <a:normAutofit/>
          </a:bodyPr>
          <a:lstStyle/>
          <a:p>
            <a:r>
              <a:rPr lang="en-GB" sz="2400" dirty="0"/>
              <a:t>Narrative cognition (Jerome Bruner)</a:t>
            </a:r>
          </a:p>
          <a:p>
            <a:r>
              <a:rPr lang="en-GB" sz="2400" dirty="0"/>
              <a:t>Narrative rationality – the narrative paradigm (Walter Fisher)</a:t>
            </a:r>
          </a:p>
          <a:p>
            <a:r>
              <a:rPr lang="en-GB" sz="2400" dirty="0"/>
              <a:t>Narrative Medicine (Rita Charon)</a:t>
            </a:r>
          </a:p>
          <a:p>
            <a:pPr marL="0" indent="0">
              <a:buNone/>
            </a:pPr>
            <a:endParaRPr lang="en-GB" dirty="0"/>
          </a:p>
          <a:p>
            <a:pPr marL="0" indent="0" algn="ctr">
              <a:buNone/>
            </a:pPr>
            <a:r>
              <a:rPr lang="en-GB" sz="2000" b="1" i="1" dirty="0">
                <a:solidFill>
                  <a:srgbClr val="7030A0"/>
                </a:solidFill>
                <a:latin typeface="Calibri" panose="020F0502020204030204" pitchFamily="34" charset="0"/>
                <a:ea typeface="Calibri" panose="020F0502020204030204" pitchFamily="34" charset="0"/>
                <a:cs typeface="Calibri" panose="020F0502020204030204" pitchFamily="34" charset="0"/>
              </a:rPr>
              <a:t>‘Narrative knowledge provides one person with a rich, resonant grasp of another person’s situation as it unfolds in time</a:t>
            </a:r>
            <a:r>
              <a:rPr lang="en-GB" sz="2000" i="1" dirty="0">
                <a:solidFill>
                  <a:srgbClr val="7030A0"/>
                </a:solidFill>
                <a:latin typeface="Calibri" panose="020F0502020204030204" pitchFamily="34" charset="0"/>
                <a:ea typeface="Calibri" panose="020F0502020204030204" pitchFamily="34" charset="0"/>
                <a:cs typeface="Calibri" panose="020F0502020204030204" pitchFamily="34" charset="0"/>
              </a:rPr>
              <a:t>…Unlike scientific knowledge or epidemiological knowledge, which tries to discover things about the natural world that are universally true or at least appear true to any observer, </a:t>
            </a:r>
            <a:r>
              <a:rPr lang="en-GB" sz="2000" b="1" i="1" dirty="0">
                <a:solidFill>
                  <a:srgbClr val="7030A0"/>
                </a:solidFill>
                <a:latin typeface="Calibri" panose="020F0502020204030204" pitchFamily="34" charset="0"/>
                <a:ea typeface="Calibri" panose="020F0502020204030204" pitchFamily="34" charset="0"/>
                <a:cs typeface="Calibri" panose="020F0502020204030204" pitchFamily="34" charset="0"/>
              </a:rPr>
              <a:t>narrative knowledge enables one individual to understand particular events befalling another individual not as an instance of something that is universally true but as a singular and meaningful situation</a:t>
            </a:r>
            <a:r>
              <a:rPr lang="en-GB" sz="2000" i="1" dirty="0">
                <a:solidFill>
                  <a:srgbClr val="7030A0"/>
                </a:solidFill>
                <a:latin typeface="Calibri" panose="020F0502020204030204" pitchFamily="34" charset="0"/>
                <a:ea typeface="Calibri" panose="020F0502020204030204" pitchFamily="34" charset="0"/>
                <a:cs typeface="Calibri" panose="020F0502020204030204" pitchFamily="34" charset="0"/>
              </a:rPr>
              <a:t>.’ (Charon 2006)</a:t>
            </a:r>
          </a:p>
          <a:p>
            <a:pPr marL="0" indent="0">
              <a:buNone/>
            </a:pPr>
            <a:endParaRPr lang="en-GB" dirty="0"/>
          </a:p>
        </p:txBody>
      </p:sp>
      <p:pic>
        <p:nvPicPr>
          <p:cNvPr id="3" name="Picture 2">
            <a:extLst>
              <a:ext uri="{FF2B5EF4-FFF2-40B4-BE49-F238E27FC236}">
                <a16:creationId xmlns:a16="http://schemas.microsoft.com/office/drawing/2014/main" id="{CA44AE91-A711-367C-CA61-569E1890F36F}"/>
              </a:ext>
            </a:extLst>
          </p:cNvPr>
          <p:cNvPicPr>
            <a:picLocks noChangeAspect="1"/>
          </p:cNvPicPr>
          <p:nvPr/>
        </p:nvPicPr>
        <p:blipFill>
          <a:blip r:embed="rId4"/>
          <a:stretch>
            <a:fillRect/>
          </a:stretch>
        </p:blipFill>
        <p:spPr>
          <a:xfrm>
            <a:off x="8290560" y="810092"/>
            <a:ext cx="3805578" cy="1994067"/>
          </a:xfrm>
          <a:prstGeom prst="rect">
            <a:avLst/>
          </a:prstGeom>
        </p:spPr>
      </p:pic>
    </p:spTree>
    <p:extLst>
      <p:ext uri="{BB962C8B-B14F-4D97-AF65-F5344CB8AC3E}">
        <p14:creationId xmlns:p14="http://schemas.microsoft.com/office/powerpoint/2010/main" val="226010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n 5" descr="Part superior.jpg">
            <a:extLst>
              <a:ext uri="{FF2B5EF4-FFF2-40B4-BE49-F238E27FC236}">
                <a16:creationId xmlns:a16="http://schemas.microsoft.com/office/drawing/2014/main" id="{9440417B-5C6E-4719-912F-81D628196E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867" y="122767"/>
            <a:ext cx="1187026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Imagen 6" descr="Part inferior.jpg">
            <a:extLst>
              <a:ext uri="{FF2B5EF4-FFF2-40B4-BE49-F238E27FC236}">
                <a16:creationId xmlns:a16="http://schemas.microsoft.com/office/drawing/2014/main" id="{4C3A8223-691D-47A8-B301-67BBBBFE39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867" y="5922434"/>
            <a:ext cx="11870267" cy="80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9684E0A7-68AF-45BF-9403-F71E2F9EA4B6}"/>
              </a:ext>
            </a:extLst>
          </p:cNvPr>
          <p:cNvSpPr txBox="1"/>
          <p:nvPr/>
        </p:nvSpPr>
        <p:spPr>
          <a:xfrm>
            <a:off x="698090" y="1317523"/>
            <a:ext cx="10323871" cy="1487651"/>
          </a:xfrm>
          <a:prstGeom prst="rect">
            <a:avLst/>
          </a:prstGeom>
          <a:noFill/>
        </p:spPr>
        <p:txBody>
          <a:bodyPr wrap="square" rtlCol="0">
            <a:spAutoFit/>
          </a:bodyPr>
          <a:lstStyle/>
          <a:p>
            <a:pPr lvl="0"/>
            <a:endParaRPr lang="en-US" sz="1867" i="1"/>
          </a:p>
          <a:p>
            <a:pPr lvl="0"/>
            <a:endParaRPr lang="en-US" sz="2400"/>
          </a:p>
          <a:p>
            <a:pPr lvl="0"/>
            <a:r>
              <a:rPr lang="en-US" sz="2400"/>
              <a:t> </a:t>
            </a:r>
            <a:endParaRPr lang="es-ES" sz="2400"/>
          </a:p>
          <a:p>
            <a:endParaRPr lang="ca-ES" sz="2400" dirty="0"/>
          </a:p>
        </p:txBody>
      </p:sp>
      <p:pic>
        <p:nvPicPr>
          <p:cNvPr id="2" name="Picture 1">
            <a:extLst>
              <a:ext uri="{FF2B5EF4-FFF2-40B4-BE49-F238E27FC236}">
                <a16:creationId xmlns:a16="http://schemas.microsoft.com/office/drawing/2014/main" id="{5544FB80-D73D-4F7B-AEDB-FB89D9E0E460}"/>
              </a:ext>
            </a:extLst>
          </p:cNvPr>
          <p:cNvPicPr>
            <a:picLocks noChangeAspect="1"/>
          </p:cNvPicPr>
          <p:nvPr/>
        </p:nvPicPr>
        <p:blipFill>
          <a:blip r:embed="rId4"/>
          <a:stretch>
            <a:fillRect/>
          </a:stretch>
        </p:blipFill>
        <p:spPr>
          <a:xfrm>
            <a:off x="1170038" y="837104"/>
            <a:ext cx="9802761" cy="5454515"/>
          </a:xfrm>
          <a:prstGeom prst="rect">
            <a:avLst/>
          </a:prstGeom>
        </p:spPr>
      </p:pic>
    </p:spTree>
    <p:extLst>
      <p:ext uri="{BB962C8B-B14F-4D97-AF65-F5344CB8AC3E}">
        <p14:creationId xmlns:p14="http://schemas.microsoft.com/office/powerpoint/2010/main" val="418037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n 5" descr="Part superior.jpg">
            <a:extLst>
              <a:ext uri="{FF2B5EF4-FFF2-40B4-BE49-F238E27FC236}">
                <a16:creationId xmlns:a16="http://schemas.microsoft.com/office/drawing/2014/main" id="{9440417B-5C6E-4719-912F-81D628196E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867" y="122767"/>
            <a:ext cx="1187026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Imagen 6" descr="Part inferior.jpg">
            <a:extLst>
              <a:ext uri="{FF2B5EF4-FFF2-40B4-BE49-F238E27FC236}">
                <a16:creationId xmlns:a16="http://schemas.microsoft.com/office/drawing/2014/main" id="{4C3A8223-691D-47A8-B301-67BBBBFE39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867" y="5922434"/>
            <a:ext cx="11870267" cy="80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9684E0A7-68AF-45BF-9403-F71E2F9EA4B6}"/>
              </a:ext>
            </a:extLst>
          </p:cNvPr>
          <p:cNvSpPr txBox="1"/>
          <p:nvPr/>
        </p:nvSpPr>
        <p:spPr>
          <a:xfrm>
            <a:off x="1033549" y="1668088"/>
            <a:ext cx="10124901" cy="5360955"/>
          </a:xfrm>
          <a:prstGeom prst="rect">
            <a:avLst/>
          </a:prstGeom>
          <a:noFill/>
        </p:spPr>
        <p:txBody>
          <a:bodyPr wrap="square" rtlCol="0">
            <a:spAutoFit/>
          </a:bodyPr>
          <a:lstStyle/>
          <a:p>
            <a:pPr lvl="0"/>
            <a:r>
              <a:rPr lang="en-GB" dirty="0"/>
              <a:t>MODULE 3. </a:t>
            </a:r>
          </a:p>
          <a:p>
            <a:pPr lvl="0"/>
            <a:r>
              <a:rPr lang="en-GB" dirty="0"/>
              <a:t>Exercise 3.1First, watch Pat’s story “Learning to navigate” at: </a:t>
            </a:r>
            <a:r>
              <a:rPr lang="en-GB" dirty="0">
                <a:hlinkClick r:id="rId4"/>
              </a:rPr>
              <a:t>https://www.patientvoices.org.uk/flv/0854pv384.htm</a:t>
            </a:r>
            <a:endParaRPr lang="en-GB" dirty="0"/>
          </a:p>
          <a:p>
            <a:pPr lvl="0"/>
            <a:r>
              <a:rPr lang="en-GB" dirty="0"/>
              <a:t>What are the metaphors that she uses in her narrative to try to convey the changes in her life? </a:t>
            </a:r>
          </a:p>
          <a:p>
            <a:pPr lvl="0"/>
            <a:r>
              <a:rPr lang="en-GB" dirty="0"/>
              <a:t>What genre is her narrative? </a:t>
            </a:r>
          </a:p>
          <a:p>
            <a:pPr lvl="0"/>
            <a:endParaRPr lang="en-GB" dirty="0"/>
          </a:p>
          <a:p>
            <a:pPr lvl="0"/>
            <a:r>
              <a:rPr lang="en-GB" dirty="0"/>
              <a:t>Few narratives exist on their own. In health and social care there are always many entwined stories. Now watch the story made by Pat’s husband Tom in the same workshop “I do the best I can” at: </a:t>
            </a:r>
            <a:r>
              <a:rPr lang="en-GB" dirty="0">
                <a:hlinkClick r:id="rId5"/>
              </a:rPr>
              <a:t>https://www.patientvoices.org.uk/flv/0855pv384.htm</a:t>
            </a:r>
            <a:endParaRPr lang="en-GB" dirty="0"/>
          </a:p>
          <a:p>
            <a:pPr lvl="0"/>
            <a:r>
              <a:rPr lang="en-GB" dirty="0"/>
              <a:t>How do common metaphors link the two narratives? How does the genre of Tom’s narrative differ from Pat’s? </a:t>
            </a:r>
          </a:p>
          <a:p>
            <a:pPr lvl="0"/>
            <a:endParaRPr lang="en-GB" sz="1800" b="1" dirty="0"/>
          </a:p>
          <a:p>
            <a:r>
              <a:rPr lang="en-GB" sz="1800" dirty="0">
                <a:effectLst/>
                <a:latin typeface="Calibri" panose="020F0502020204030204" pitchFamily="34" charset="0"/>
                <a:ea typeface="Calibri" panose="020F0502020204030204" pitchFamily="34" charset="0"/>
                <a:cs typeface="Arial" panose="020B0604020202020204" pitchFamily="34" charset="0"/>
              </a:rPr>
              <a:t>Watch Monica’s story “A part of the team” at: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https://www.patientvoices.org.uk/flv/0022pv384.htm</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Focus on these questions and using the ‘EAR’ model that was first introduced in module 1, exercise 1.3: </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did it make you think about? (effect)</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How did the story make you feel? (affect)</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might you do or think differently as a result of seeing the story? (reflect)</a:t>
            </a:r>
          </a:p>
          <a:p>
            <a:pPr lvl="0"/>
            <a:endParaRPr lang="en-GB" sz="1800" b="1" dirty="0"/>
          </a:p>
        </p:txBody>
      </p:sp>
      <p:sp>
        <p:nvSpPr>
          <p:cNvPr id="2" name="Title 1">
            <a:extLst>
              <a:ext uri="{FF2B5EF4-FFF2-40B4-BE49-F238E27FC236}">
                <a16:creationId xmlns:a16="http://schemas.microsoft.com/office/drawing/2014/main" id="{D430FEB1-4424-40BA-8960-6CA31A34515F}"/>
              </a:ext>
            </a:extLst>
          </p:cNvPr>
          <p:cNvSpPr>
            <a:spLocks noGrp="1"/>
          </p:cNvSpPr>
          <p:nvPr>
            <p:ph type="title"/>
          </p:nvPr>
        </p:nvSpPr>
        <p:spPr>
          <a:xfrm>
            <a:off x="926869" y="472017"/>
            <a:ext cx="10515600" cy="1325563"/>
          </a:xfrm>
        </p:spPr>
        <p:txBody>
          <a:bodyPr/>
          <a:lstStyle/>
          <a:p>
            <a:br>
              <a:rPr lang="en-GB" dirty="0"/>
            </a:br>
            <a:r>
              <a:rPr lang="en-GB" dirty="0"/>
              <a:t>Reflective, dialogic exercises - caring</a:t>
            </a:r>
          </a:p>
        </p:txBody>
      </p:sp>
    </p:spTree>
    <p:extLst>
      <p:ext uri="{BB962C8B-B14F-4D97-AF65-F5344CB8AC3E}">
        <p14:creationId xmlns:p14="http://schemas.microsoft.com/office/powerpoint/2010/main" val="5805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n 5" descr="Part superior.jpg">
            <a:extLst>
              <a:ext uri="{FF2B5EF4-FFF2-40B4-BE49-F238E27FC236}">
                <a16:creationId xmlns:a16="http://schemas.microsoft.com/office/drawing/2014/main" id="{9440417B-5C6E-4719-912F-81D628196E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867" y="122767"/>
            <a:ext cx="1187026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Imagen 6" descr="Part inferior.jpg">
            <a:extLst>
              <a:ext uri="{FF2B5EF4-FFF2-40B4-BE49-F238E27FC236}">
                <a16:creationId xmlns:a16="http://schemas.microsoft.com/office/drawing/2014/main" id="{4C3A8223-691D-47A8-B301-67BBBBFE39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867" y="5922434"/>
            <a:ext cx="11870267" cy="80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9684E0A7-68AF-45BF-9403-F71E2F9EA4B6}"/>
              </a:ext>
            </a:extLst>
          </p:cNvPr>
          <p:cNvSpPr txBox="1"/>
          <p:nvPr/>
        </p:nvSpPr>
        <p:spPr>
          <a:xfrm>
            <a:off x="1023257" y="1976109"/>
            <a:ext cx="9769929" cy="4524315"/>
          </a:xfrm>
          <a:prstGeom prst="rect">
            <a:avLst/>
          </a:prstGeom>
          <a:noFill/>
        </p:spPr>
        <p:txBody>
          <a:bodyPr wrap="square" rtlCol="0">
            <a:spAutoFit/>
          </a:bodyPr>
          <a:lstStyle/>
          <a:p>
            <a:pPr marL="285750" indent="-285750">
              <a:buFont typeface="Arial" panose="020B0604020202020204" pitchFamily="34" charset="0"/>
              <a:buChar char="•"/>
            </a:pPr>
            <a:r>
              <a:rPr lang="en-GB" sz="1800" dirty="0"/>
              <a:t>Narratives translate abstract or conceptual knowledge as a concrete experience</a:t>
            </a:r>
          </a:p>
          <a:p>
            <a:endParaRPr lang="en-GB" sz="1800" dirty="0"/>
          </a:p>
          <a:p>
            <a:pPr marL="285750" indent="-285750">
              <a:buFont typeface="Arial" panose="020B0604020202020204" pitchFamily="34" charset="0"/>
              <a:buChar char="•"/>
            </a:pPr>
            <a:r>
              <a:rPr lang="en-GB" sz="1800" dirty="0"/>
              <a:t>Exposure to narratives is not enough – </a:t>
            </a:r>
          </a:p>
          <a:p>
            <a:r>
              <a:rPr lang="en-GB" sz="1800" dirty="0"/>
              <a:t>narrative interpretation depends on critical reflection in and through dialogue </a:t>
            </a:r>
          </a:p>
          <a:p>
            <a:pPr lvl="0"/>
            <a:endParaRPr lang="en-GB" sz="1800" dirty="0"/>
          </a:p>
          <a:p>
            <a:pPr marL="285750" lvl="0" indent="-285750">
              <a:buFont typeface="Arial" panose="020B0604020202020204" pitchFamily="34" charset="0"/>
              <a:buChar char="•"/>
            </a:pPr>
            <a:r>
              <a:rPr lang="en-GB" sz="1800" dirty="0"/>
              <a:t>Hearing/reading narratives in dialogue draws on the affective, cognitive and experiential domains </a:t>
            </a:r>
          </a:p>
          <a:p>
            <a:endParaRPr lang="en-GB" sz="1800" b="1" i="1" dirty="0"/>
          </a:p>
          <a:p>
            <a:r>
              <a:rPr lang="en-GB" sz="1800" b="1" i="1" dirty="0"/>
              <a:t>‘The ability to be an intelligent reader of another person’s story and to understand the </a:t>
            </a:r>
          </a:p>
          <a:p>
            <a:r>
              <a:rPr lang="en-GB" sz="1800" b="1" i="1" dirty="0"/>
              <a:t>emotions and wishes and desires that someone so placed might have’  </a:t>
            </a:r>
            <a:r>
              <a:rPr lang="en-GB" dirty="0"/>
              <a:t>(Cultivating Humanity)</a:t>
            </a:r>
            <a:endParaRPr lang="en-GB" sz="1800" dirty="0"/>
          </a:p>
          <a:p>
            <a:endParaRPr lang="en-GB" dirty="0"/>
          </a:p>
          <a:p>
            <a:pPr marL="285750" indent="-285750">
              <a:buFont typeface="Arial" panose="020B0604020202020204" pitchFamily="34" charset="0"/>
              <a:buChar char="•"/>
            </a:pPr>
            <a:r>
              <a:rPr lang="en-GB" dirty="0"/>
              <a:t>Depends upon a pluralistic conception of human beings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Combines the use of imagination with knowledge in and through a concrete experience </a:t>
            </a:r>
          </a:p>
          <a:p>
            <a:r>
              <a:rPr lang="en-GB" dirty="0"/>
              <a:t>to over-come the limitations of any one particular world-view</a:t>
            </a:r>
          </a:p>
          <a:p>
            <a:pPr lvl="0"/>
            <a:endParaRPr lang="en-GB" b="1" dirty="0"/>
          </a:p>
          <a:p>
            <a:pPr lvl="0"/>
            <a:endParaRPr lang="en-GB" sz="1800" b="1" dirty="0"/>
          </a:p>
        </p:txBody>
      </p:sp>
      <p:sp>
        <p:nvSpPr>
          <p:cNvPr id="2" name="Title 1">
            <a:extLst>
              <a:ext uri="{FF2B5EF4-FFF2-40B4-BE49-F238E27FC236}">
                <a16:creationId xmlns:a16="http://schemas.microsoft.com/office/drawing/2014/main" id="{D430FEB1-4424-40BA-8960-6CA31A34515F}"/>
              </a:ext>
            </a:extLst>
          </p:cNvPr>
          <p:cNvSpPr>
            <a:spLocks noGrp="1"/>
          </p:cNvSpPr>
          <p:nvPr>
            <p:ph type="title"/>
          </p:nvPr>
        </p:nvSpPr>
        <p:spPr/>
        <p:txBody>
          <a:bodyPr>
            <a:normAutofit fontScale="90000"/>
          </a:bodyPr>
          <a:lstStyle/>
          <a:p>
            <a:br>
              <a:rPr lang="en-GB" dirty="0"/>
            </a:br>
            <a:r>
              <a:rPr lang="en-GB" dirty="0"/>
              <a:t>Narrative pedagogy and </a:t>
            </a:r>
            <a:br>
              <a:rPr lang="en-GB" dirty="0"/>
            </a:br>
            <a:r>
              <a:rPr lang="en-GB" dirty="0"/>
              <a:t>narrative imagination</a:t>
            </a:r>
          </a:p>
        </p:txBody>
      </p:sp>
      <p:pic>
        <p:nvPicPr>
          <p:cNvPr id="4" name="Picture 3">
            <a:extLst>
              <a:ext uri="{FF2B5EF4-FFF2-40B4-BE49-F238E27FC236}">
                <a16:creationId xmlns:a16="http://schemas.microsoft.com/office/drawing/2014/main" id="{D12068F8-04EE-C530-9EB6-AD6865C57AEC}"/>
              </a:ext>
            </a:extLst>
          </p:cNvPr>
          <p:cNvPicPr>
            <a:picLocks noChangeAspect="1"/>
          </p:cNvPicPr>
          <p:nvPr/>
        </p:nvPicPr>
        <p:blipFill>
          <a:blip r:embed="rId4"/>
          <a:stretch>
            <a:fillRect/>
          </a:stretch>
        </p:blipFill>
        <p:spPr>
          <a:xfrm>
            <a:off x="10208029" y="3667048"/>
            <a:ext cx="1752167" cy="2630882"/>
          </a:xfrm>
          <a:prstGeom prst="rect">
            <a:avLst/>
          </a:prstGeom>
        </p:spPr>
      </p:pic>
      <p:pic>
        <p:nvPicPr>
          <p:cNvPr id="6" name="Picture 5">
            <a:extLst>
              <a:ext uri="{FF2B5EF4-FFF2-40B4-BE49-F238E27FC236}">
                <a16:creationId xmlns:a16="http://schemas.microsoft.com/office/drawing/2014/main" id="{74F98B6C-3D64-8042-599E-31D5EDC0C966}"/>
              </a:ext>
            </a:extLst>
          </p:cNvPr>
          <p:cNvPicPr>
            <a:picLocks noChangeAspect="1"/>
          </p:cNvPicPr>
          <p:nvPr/>
        </p:nvPicPr>
        <p:blipFill>
          <a:blip r:embed="rId5"/>
          <a:stretch>
            <a:fillRect/>
          </a:stretch>
        </p:blipFill>
        <p:spPr>
          <a:xfrm>
            <a:off x="8865325" y="872883"/>
            <a:ext cx="3165808" cy="2108694"/>
          </a:xfrm>
          <a:prstGeom prst="rect">
            <a:avLst/>
          </a:prstGeom>
        </p:spPr>
      </p:pic>
    </p:spTree>
    <p:extLst>
      <p:ext uri="{BB962C8B-B14F-4D97-AF65-F5344CB8AC3E}">
        <p14:creationId xmlns:p14="http://schemas.microsoft.com/office/powerpoint/2010/main" val="24896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n 5" descr="Part superior.jpg">
            <a:extLst>
              <a:ext uri="{FF2B5EF4-FFF2-40B4-BE49-F238E27FC236}">
                <a16:creationId xmlns:a16="http://schemas.microsoft.com/office/drawing/2014/main" id="{9440417B-5C6E-4719-912F-81D628196E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867" y="122767"/>
            <a:ext cx="1187026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Imagen 6" descr="Part inferior.jpg">
            <a:extLst>
              <a:ext uri="{FF2B5EF4-FFF2-40B4-BE49-F238E27FC236}">
                <a16:creationId xmlns:a16="http://schemas.microsoft.com/office/drawing/2014/main" id="{4C3A8223-691D-47A8-B301-67BBBBFE39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867" y="5922434"/>
            <a:ext cx="11870267" cy="80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9684E0A7-68AF-45BF-9403-F71E2F9EA4B6}"/>
              </a:ext>
            </a:extLst>
          </p:cNvPr>
          <p:cNvSpPr txBox="1"/>
          <p:nvPr/>
        </p:nvSpPr>
        <p:spPr>
          <a:xfrm>
            <a:off x="698090" y="1317523"/>
            <a:ext cx="10323871" cy="1487651"/>
          </a:xfrm>
          <a:prstGeom prst="rect">
            <a:avLst/>
          </a:prstGeom>
          <a:noFill/>
        </p:spPr>
        <p:txBody>
          <a:bodyPr wrap="square" rtlCol="0">
            <a:spAutoFit/>
          </a:bodyPr>
          <a:lstStyle/>
          <a:p>
            <a:pPr lvl="0"/>
            <a:endParaRPr lang="en-US" sz="1867" i="1"/>
          </a:p>
          <a:p>
            <a:pPr lvl="0"/>
            <a:endParaRPr lang="en-US" sz="2400"/>
          </a:p>
          <a:p>
            <a:pPr lvl="0"/>
            <a:r>
              <a:rPr lang="en-US" sz="2400"/>
              <a:t> </a:t>
            </a:r>
            <a:endParaRPr lang="es-ES" sz="2400"/>
          </a:p>
          <a:p>
            <a:endParaRPr lang="ca-ES" sz="2400" dirty="0"/>
          </a:p>
        </p:txBody>
      </p:sp>
      <p:pic>
        <p:nvPicPr>
          <p:cNvPr id="8" name="Imagen 7">
            <a:extLst>
              <a:ext uri="{FF2B5EF4-FFF2-40B4-BE49-F238E27FC236}">
                <a16:creationId xmlns:a16="http://schemas.microsoft.com/office/drawing/2014/main" id="{66C0580C-3529-4E4E-A596-0F1AFF725CD2}"/>
              </a:ext>
            </a:extLst>
          </p:cNvPr>
          <p:cNvPicPr>
            <a:picLocks noChangeAspect="1"/>
          </p:cNvPicPr>
          <p:nvPr/>
        </p:nvPicPr>
        <p:blipFill rotWithShape="1">
          <a:blip r:embed="rId4"/>
          <a:srcRect t="13926" r="1320" b="5555"/>
          <a:stretch/>
        </p:blipFill>
        <p:spPr>
          <a:xfrm>
            <a:off x="1249681" y="955040"/>
            <a:ext cx="9865359" cy="5303520"/>
          </a:xfrm>
          <a:prstGeom prst="rect">
            <a:avLst/>
          </a:prstGeom>
        </p:spPr>
      </p:pic>
    </p:spTree>
    <p:extLst>
      <p:ext uri="{BB962C8B-B14F-4D97-AF65-F5344CB8AC3E}">
        <p14:creationId xmlns:p14="http://schemas.microsoft.com/office/powerpoint/2010/main" val="19031380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538</Words>
  <Application>Microsoft Office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Tema de Office</vt:lpstr>
      <vt:lpstr>PowerPoint Presentation</vt:lpstr>
      <vt:lpstr> The importance of narratives in healthcare</vt:lpstr>
      <vt:lpstr>  Narrative knowledge  </vt:lpstr>
      <vt:lpstr>PowerPoint Presentation</vt:lpstr>
      <vt:lpstr> Reflective, dialogic exercises - caring</vt:lpstr>
      <vt:lpstr> Narrative pedagogy and  narrative imagination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astier</dc:creator>
  <cp:lastModifiedBy>MAZZOLI-SMITH, LAURA D.</cp:lastModifiedBy>
  <cp:revision>21</cp:revision>
  <dcterms:created xsi:type="dcterms:W3CDTF">2019-12-20T18:08:51Z</dcterms:created>
  <dcterms:modified xsi:type="dcterms:W3CDTF">2023-10-05T06:57:16Z</dcterms:modified>
</cp:coreProperties>
</file>