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63" r:id="rId6"/>
    <p:sldId id="271" r:id="rId7"/>
    <p:sldId id="272" r:id="rId8"/>
    <p:sldId id="274" r:id="rId9"/>
    <p:sldId id="270" r:id="rId10"/>
    <p:sldId id="276" r:id="rId11"/>
    <p:sldId id="277" r:id="rId12"/>
    <p:sldId id="275" r:id="rId13"/>
    <p:sldId id="258" r:id="rId14"/>
    <p:sldId id="286" r:id="rId15"/>
    <p:sldId id="287" r:id="rId16"/>
    <p:sldId id="289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5427" autoAdjust="0"/>
  </p:normalViewPr>
  <p:slideViewPr>
    <p:cSldViewPr snapToGrid="0" snapToObjects="1">
      <p:cViewPr varScale="1">
        <p:scale>
          <a:sx n="40" d="100"/>
          <a:sy n="40" d="100"/>
        </p:scale>
        <p:origin x="1138" y="2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6192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7AAF-874F-9948-88BB-ADE984A0A36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4D5F7-A7E7-CB41-84F2-46C7541BB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1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3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696A-A3E5-4E40-9BC4-286F24A1D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69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/>
              <a:t> </a:t>
            </a:r>
          </a:p>
          <a:p>
            <a:endParaRPr lang="en-GB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4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15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8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90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Conscious</a:t>
            </a:r>
            <a:r>
              <a:rPr lang="en-GB" baseline="0" dirty="0"/>
              <a:t> </a:t>
            </a:r>
            <a:r>
              <a:rPr lang="en-GB" dirty="0"/>
              <a:t> it’s early</a:t>
            </a:r>
            <a:r>
              <a:rPr lang="en-GB" baseline="0" dirty="0"/>
              <a:t> days.  Think we've been asked to present to give experience of an authority with little recent experience in this field and our initial impressions.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Quite superstitious, so wary of counting chickens before they are hatched …. So lets hope can still give the same presentation in a year’s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696A-A3E5-4E40-9BC4-286F24A1D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543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696A-A3E5-4E40-9BC4-286F24A1D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766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696A-A3E5-4E40-9BC4-286F24A1D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84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DD2E-2CC7-034B-8CDD-152B8CA3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8C102-69C7-3D48-92D3-58635E50E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B77C2-2807-4A42-8187-DF51C097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7DA5-873A-7F4F-9B7E-2D45CA1E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1FECB-61FC-354F-B6AB-91B4C5CF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06E4B7F-6222-408A-B7A3-733BD15F43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8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0DFD30-B7DE-4CBB-A5A4-52B276063F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685F1E-7505-D540-9802-9D943846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6ACAD-FC2E-0944-A216-AD46AF92E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793B-8592-FC44-95C7-BB5A58E7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48AE9-B1FA-C041-849D-15EC978D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7DD8-FEB9-944F-AB46-DEAD16182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2923F49-5F82-416B-9831-4B87A0757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CAC7D-1977-0D45-87D6-689D7A713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6349F-75DF-7240-9AEB-271770F2F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C9D2-9013-8846-9C1C-48ED71DE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5C9F0-51B5-2741-8F8F-7995001F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EF69C-CEE0-424B-BD19-71A3F9C2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25984E9-72E9-4991-8C68-D8518DC8D4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3064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CAB498-D88F-1C44-82E9-BAFC7E37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3B22E-38A8-764A-A91D-68F0DEC61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FA1E7-4218-4C44-8423-EF98F0AD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B3564-E004-6A44-ACBC-A0DA10FB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11B88-5D90-154A-AFAA-F42FFF76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BBF565F-8F1A-459F-91C1-9ECD8CEE7C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4492B3-4ED9-0B4E-807E-396568A83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B54CD-2558-4043-9A14-9122BB753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A0647-22B0-3845-8146-5F54EF11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6339-9118-694D-BEEF-58636D24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8EA0-F8E8-B544-9C6D-A5F3999F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610DAEB-1653-49CD-8975-14CC7E80D4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E5803E-D07E-8041-A080-38F1A64A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0D09-AAAF-AF4D-A371-B99230F6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5734A-A761-1D4A-954E-634F9220F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56EAE-1447-6644-8447-5A0948AD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F1ED8-65E9-1741-A91A-D88ECD51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7865A-5886-B843-AFC6-F603A26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9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A318624-3FC9-4293-8978-1332070965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6B41AC-09FB-D647-9C56-4AED78BA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F1D35-900F-EA4F-B54E-9DA487177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7A3CD-511B-F642-BB46-C7319E109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976AA-A730-0E4C-B8D7-573920E30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1FFA2-5603-654F-BBC6-B51DBE718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98561-62C4-364B-A67D-9BCC1A42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97F86-29D2-BC4B-862A-375C4FC2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A549D-6E16-1E44-9208-32D9A21F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AECFDBD-56AF-4647-A3E8-DEA2CFD982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A1A355-8188-B74C-8A39-47DFC530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9FA43-68FB-9742-8B6A-0338F7C9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E21A7-53E0-6847-A97D-FA6EDE55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0B911-3FEC-5546-8612-E11A6FA1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20E6D08-0C9E-4A63-8EE3-B6372DA233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1E735-5140-0A46-9DBF-FE3BFE78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F183B-426C-5046-A7BC-1988099E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393CD-5AD6-B44B-BE49-EE3910B8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CD96D3-E1D5-4BB2-86E6-23F061BD7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8B0566-48C4-914B-A9C2-0E19C567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549A-6074-B242-88A8-50ED97A9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57133-57DA-124A-895D-414370879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AFD33-2957-464C-A074-4E705D36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0C41-8340-9747-898B-4391A636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A6A11-2782-5640-B9E6-8EB951B1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1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5AFA04B-68AA-418F-9DB4-45C4F6C5D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" y="-1"/>
            <a:ext cx="12176760" cy="6851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E9220F-05E4-AC4F-B796-37AAF338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DE5FF-0A33-6748-82C4-0AC786315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69222-0EFB-7343-9CD5-089C62AEE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36A88-3D7E-704A-BC1C-B6622F56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61CC4-A8F9-DC4D-95B3-55043EC6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B35E2-45D0-8B48-8B73-BDA3691E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E5ADD-9715-D242-BFF8-8CAEB40B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928FD-CADB-0A4F-BC52-F625863A5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EBDED-4A77-8A4E-A907-08A404A98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AD3B-7A4B-2C49-BC22-42B8DE7559A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86D28-21D8-1845-8CEE-6504B79D7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42100-A9D5-0749-B7E9-38E7782CE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399A-91EF-0044-9B4E-99FAFE9AB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Humanitarian Support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DEF3C-6740-F749-8D03-ACAC109C5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4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457200"/>
            <a:ext cx="7772400" cy="792162"/>
          </a:xfrm>
        </p:spPr>
        <p:txBody>
          <a:bodyPr/>
          <a:lstStyle/>
          <a:p>
            <a:r>
              <a:rPr lang="en-GB" sz="4000" b="1" dirty="0"/>
              <a:t>VCS Response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7400" y="1447800"/>
            <a:ext cx="7772400" cy="4406900"/>
          </a:xfrm>
        </p:spPr>
        <p:txBody>
          <a:bodyPr>
            <a:normAutofit/>
          </a:bodyPr>
          <a:lstStyle/>
          <a:p>
            <a:r>
              <a:rPr lang="en-GB" dirty="0"/>
              <a:t>No previous experience of resettlement, refugee or asylum seeker support</a:t>
            </a:r>
          </a:p>
          <a:p>
            <a:r>
              <a:rPr lang="en-GB" dirty="0"/>
              <a:t>Very little infrastructure or expertise in this area of work </a:t>
            </a:r>
          </a:p>
          <a:p>
            <a:r>
              <a:rPr lang="en-GB" dirty="0"/>
              <a:t>The larger support agencies  (WERS, Open Door Action Foundation etc) in the region are not operating in Durham</a:t>
            </a:r>
          </a:p>
          <a:p>
            <a:r>
              <a:rPr lang="en-GB" dirty="0"/>
              <a:t>Little or no access to local legal support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01CA8-B0FA-4587-A2C7-88E2005CDD9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24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Voluntary support  for Resettlement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700" y="1295400"/>
            <a:ext cx="7772400" cy="471170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Welcome packs  </a:t>
            </a:r>
          </a:p>
          <a:p>
            <a:pPr lvl="1"/>
            <a:r>
              <a:rPr lang="en-GB" sz="2000" dirty="0"/>
              <a:t>non-perishable food items</a:t>
            </a:r>
          </a:p>
          <a:p>
            <a:pPr lvl="1"/>
            <a:r>
              <a:rPr lang="en-GB" sz="2000" dirty="0"/>
              <a:t>Toiletries and cleaning products </a:t>
            </a:r>
          </a:p>
          <a:p>
            <a:pPr lvl="1"/>
            <a:r>
              <a:rPr lang="en-GB" sz="2000" dirty="0"/>
              <a:t>“extras”: additional towels, bedding, cushions, cooking utensils, baby equipment</a:t>
            </a:r>
          </a:p>
          <a:p>
            <a:r>
              <a:rPr lang="en-GB" sz="2400" dirty="0"/>
              <a:t>Toys, uniform etc</a:t>
            </a:r>
          </a:p>
          <a:p>
            <a:r>
              <a:rPr lang="en-GB" sz="2400" dirty="0"/>
              <a:t>Baby items - buggies, pram, travel cot, stair gate, bedding</a:t>
            </a:r>
          </a:p>
          <a:p>
            <a:r>
              <a:rPr lang="en-GB" sz="2400" dirty="0"/>
              <a:t>School uniform etc</a:t>
            </a:r>
          </a:p>
          <a:p>
            <a:r>
              <a:rPr lang="en-GB" sz="2400" dirty="0"/>
              <a:t>English support and Friendship</a:t>
            </a:r>
          </a:p>
          <a:p>
            <a:r>
              <a:rPr lang="en-GB" sz="2400" dirty="0"/>
              <a:t>Space to meet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D35182-115E-4573-B760-E747BF096E4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97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48" y="-1"/>
            <a:ext cx="10365152" cy="7400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3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457200"/>
            <a:ext cx="7772400" cy="792162"/>
          </a:xfrm>
        </p:spPr>
        <p:txBody>
          <a:bodyPr/>
          <a:lstStyle/>
          <a:p>
            <a:r>
              <a:rPr lang="en-GB" sz="3600" b="1" dirty="0"/>
              <a:t>Homes for Ukraine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44700" y="1524000"/>
            <a:ext cx="7772400" cy="4483100"/>
          </a:xfrm>
        </p:spPr>
        <p:txBody>
          <a:bodyPr/>
          <a:lstStyle/>
          <a:p>
            <a:r>
              <a:rPr lang="en-GB" sz="2400" dirty="0"/>
              <a:t>Promotion of issue and asking for hosts</a:t>
            </a:r>
          </a:p>
          <a:p>
            <a:r>
              <a:rPr lang="en-GB" sz="2400" dirty="0"/>
              <a:t>English speaking sessions</a:t>
            </a:r>
          </a:p>
          <a:p>
            <a:r>
              <a:rPr lang="en-GB" sz="2400" dirty="0"/>
              <a:t>Social activities and mutual support groups</a:t>
            </a:r>
          </a:p>
          <a:p>
            <a:r>
              <a:rPr lang="en-GB" dirty="0"/>
              <a:t> Volunteering and employment</a:t>
            </a:r>
          </a:p>
          <a:p>
            <a:r>
              <a:rPr lang="en-GB" sz="2400" dirty="0"/>
              <a:t> Support with moving on</a:t>
            </a:r>
          </a:p>
          <a:p>
            <a:r>
              <a:rPr lang="en-GB" sz="2400" dirty="0"/>
              <a:t>Support for hosts</a:t>
            </a:r>
          </a:p>
          <a:p>
            <a:pPr marL="0" indent="0">
              <a:buNone/>
            </a:pPr>
            <a:endParaRPr lang="en-GB" sz="2400" dirty="0"/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005214-F03D-4D09-B669-5282712CDB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74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Voluntary support  for Dispersed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700" y="1295400"/>
            <a:ext cx="7772400" cy="471170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Awareness raising and training on specifics about Asylum support</a:t>
            </a:r>
          </a:p>
          <a:p>
            <a:r>
              <a:rPr lang="en-GB" sz="2400" dirty="0"/>
              <a:t>Drop in spaces</a:t>
            </a:r>
          </a:p>
          <a:p>
            <a:r>
              <a:rPr lang="en-GB" sz="2400" dirty="0"/>
              <a:t>Support with food, toiletries, clothes, household- issues with collection</a:t>
            </a:r>
          </a:p>
          <a:p>
            <a:r>
              <a:rPr lang="en-GB" sz="2400" dirty="0"/>
              <a:t>Help accessing local services</a:t>
            </a:r>
          </a:p>
          <a:p>
            <a:r>
              <a:rPr lang="en-GB" sz="2400" dirty="0"/>
              <a:t>Access to legal and other aid</a:t>
            </a:r>
          </a:p>
          <a:p>
            <a:r>
              <a:rPr lang="en-GB" sz="2400" dirty="0"/>
              <a:t>English support and Friendship</a:t>
            </a:r>
          </a:p>
          <a:p>
            <a:r>
              <a:rPr lang="en-GB" sz="2400" dirty="0"/>
              <a:t>Space to meet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D35182-115E-4573-B760-E747BF096E4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9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A8BA-0F3D-44E3-BC90-DBF00AF7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10233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Arial MT Condensed"/>
              </a:rPr>
              <a:t>Humanitarian Support in County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C2E96F-66A3-4121-AC09-8062EE09E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/>
          <a:lstStyle/>
          <a:p>
            <a:r>
              <a:rPr lang="en-US" dirty="0"/>
              <a:t>Unaccompanied Asylum Seeking Children (UASC) - Children's Services led</a:t>
            </a:r>
          </a:p>
          <a:p>
            <a:r>
              <a:rPr lang="en-US" dirty="0"/>
              <a:t>UK resettlement scheme </a:t>
            </a:r>
          </a:p>
          <a:p>
            <a:r>
              <a:rPr lang="en-US" dirty="0"/>
              <a:t>Afghan schemes x2 (ARAP, ACRS)</a:t>
            </a:r>
          </a:p>
          <a:p>
            <a:r>
              <a:rPr lang="en-US" dirty="0"/>
              <a:t>Support for Ukraine x3 (</a:t>
            </a:r>
            <a:r>
              <a:rPr lang="en-US" dirty="0" err="1"/>
              <a:t>HfU</a:t>
            </a:r>
            <a:r>
              <a:rPr lang="en-US" dirty="0"/>
              <a:t>, family visa route, unaccompanied minors scheme)</a:t>
            </a:r>
          </a:p>
          <a:p>
            <a:r>
              <a:rPr lang="en-US" dirty="0"/>
              <a:t>Asylum accommodation (widening dispersal)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46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0E75-48B9-7345-9A56-25C563CC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 MT Condensed"/>
              </a:rPr>
              <a:t>County Durham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E1361-F01E-C949-9D86-533923A5E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343"/>
            <a:ext cx="10515600" cy="4416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UK Resettlement Scheme</a:t>
            </a:r>
          </a:p>
          <a:p>
            <a:r>
              <a:rPr lang="en-US" dirty="0"/>
              <a:t>Since 2016 supported 66 families/310 individuals</a:t>
            </a:r>
          </a:p>
          <a:p>
            <a:r>
              <a:rPr lang="en-US" dirty="0" err="1"/>
              <a:t>Programme</a:t>
            </a:r>
            <a:r>
              <a:rPr lang="en-US" dirty="0"/>
              <a:t> delayed as a result of Afghanistan and Ukraine emergency schemes</a:t>
            </a:r>
          </a:p>
          <a:p>
            <a:pPr marL="0" indent="0">
              <a:buNone/>
            </a:pPr>
            <a:r>
              <a:rPr lang="en-US" b="1" dirty="0"/>
              <a:t>Afghan schemes</a:t>
            </a:r>
          </a:p>
          <a:p>
            <a:r>
              <a:rPr lang="en-US" dirty="0"/>
              <a:t>Resettlement of 6 families in 2021 as part of County’s initial offer</a:t>
            </a:r>
          </a:p>
          <a:p>
            <a:r>
              <a:rPr lang="en-US" dirty="0"/>
              <a:t>National issue with refusal of offers - circa 9,000 in temporary hotel accommodation - national offer protocol</a:t>
            </a:r>
          </a:p>
          <a:p>
            <a:r>
              <a:rPr lang="en-US" dirty="0"/>
              <a:t>Durham part of </a:t>
            </a:r>
            <a:r>
              <a:rPr lang="en-US" dirty="0" err="1"/>
              <a:t>rota</a:t>
            </a:r>
            <a:r>
              <a:rPr lang="en-US" dirty="0"/>
              <a:t> for homeless refugees</a:t>
            </a:r>
          </a:p>
          <a:p>
            <a:r>
              <a:rPr lang="en-US" dirty="0"/>
              <a:t>October 2022 - Cabinet support - part of resettlement offer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1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1962-9C97-44A2-A4D7-C0B86256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Arial MT Condensed"/>
              </a:rPr>
              <a:t>Humanitarian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9D00-77C4-4C1D-B4BC-958ABB9F0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Ukraine Schemes</a:t>
            </a:r>
          </a:p>
          <a:p>
            <a:r>
              <a:rPr lang="en-US" dirty="0"/>
              <a:t>Ukraine Family Visa Scheme - info and signposting</a:t>
            </a:r>
          </a:p>
          <a:p>
            <a:r>
              <a:rPr lang="en-US" dirty="0"/>
              <a:t>Homes for Ukraine - sponsorship scheme</a:t>
            </a:r>
          </a:p>
          <a:p>
            <a:pPr marL="228594" lvl="1">
              <a:spcBef>
                <a:spcPts val="1000"/>
              </a:spcBef>
            </a:pPr>
            <a:r>
              <a:rPr lang="en-US" sz="2800" dirty="0" err="1"/>
              <a:t>HfU</a:t>
            </a:r>
            <a:r>
              <a:rPr lang="en-US" sz="2800" dirty="0"/>
              <a:t> unaccompanied minors (private fostering arrangements)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78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1962-9C97-44A2-A4D7-C0B86256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Arial MT Condensed"/>
              </a:rPr>
              <a:t>Homes for Ukraine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9D00-77C4-4C1D-B4BC-958ABB9F0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18 March 2022 - emergency </a:t>
            </a:r>
            <a:r>
              <a:rPr lang="en-US" dirty="0" err="1"/>
              <a:t>programme</a:t>
            </a:r>
            <a:r>
              <a:rPr lang="en-US" dirty="0"/>
              <a:t> - unique sponsorship scheme</a:t>
            </a:r>
          </a:p>
          <a:p>
            <a:r>
              <a:rPr lang="en-US" dirty="0"/>
              <a:t>Tariff funding for local authorities</a:t>
            </a:r>
          </a:p>
          <a:p>
            <a:r>
              <a:rPr lang="en-US" dirty="0"/>
              <a:t>Additional LA responsibilities - accommodation and DBS checks</a:t>
            </a:r>
          </a:p>
          <a:p>
            <a:r>
              <a:rPr lang="en-US" dirty="0"/>
              <a:t>Wrap-around support - 12 months</a:t>
            </a:r>
          </a:p>
          <a:p>
            <a:r>
              <a:rPr lang="en-US" dirty="0"/>
              <a:t>Cash payment for guests - £200 per person</a:t>
            </a:r>
          </a:p>
          <a:p>
            <a:r>
              <a:rPr lang="en-US" dirty="0"/>
              <a:t>Thank you payments to sponsors </a:t>
            </a:r>
          </a:p>
          <a:p>
            <a:r>
              <a:rPr lang="en-US" sz="2800" dirty="0"/>
              <a:t>July 2022 - unaccompanied minors (private fostering arrangements)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56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1962-9C97-44A2-A4D7-C0B86256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Arial MT Condensed"/>
              </a:rPr>
              <a:t>Humanitarian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9D00-77C4-4C1D-B4BC-958ABB9F0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150"/>
            <a:ext cx="10515600" cy="4644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Asylum accommodation (dispersal accommodation - WDS)</a:t>
            </a:r>
          </a:p>
          <a:p>
            <a:r>
              <a:rPr lang="en-US" dirty="0"/>
              <a:t>April 2022 Government - all councils mandated</a:t>
            </a:r>
          </a:p>
          <a:p>
            <a:r>
              <a:rPr lang="en-US" dirty="0"/>
              <a:t>Expanded use of private accommodation </a:t>
            </a:r>
          </a:p>
          <a:p>
            <a:r>
              <a:rPr lang="en-US" dirty="0"/>
              <a:t>Requests for accommodation currently being received</a:t>
            </a:r>
          </a:p>
          <a:p>
            <a:r>
              <a:rPr lang="en-US" dirty="0"/>
              <a:t>County Durham Migration and Cohesion Multi-agency Group established - September 2022</a:t>
            </a:r>
          </a:p>
          <a:p>
            <a:r>
              <a:rPr lang="en-US" dirty="0"/>
              <a:t>Developing services/infrastructure - VCS, legal etc.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92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9BF6BA-F62A-8C89-8DC4-7D43F167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journey through the asylum system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D76EB2-EA9D-0E07-46E1-CCD9796F5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086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</a:rPr>
              <a:t>1. Arrival to the UK </a:t>
            </a:r>
            <a:endParaRPr lang="en-US" sz="3300" dirty="0"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2. Holding Facilities / Initial Accommodation / Detention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3. </a:t>
            </a:r>
            <a:r>
              <a:rPr lang="en-US" sz="3300" i="1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Contingency Initial Accommodation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4. Dispersed Accommodation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5a. Grant of status		5b. Refusal of Claim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300" dirty="0"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3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Note: Nationality and Borders Bill</a:t>
            </a:r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6B83C0-0757-17EC-FD6B-4DC118FC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52560" y="1825625"/>
            <a:ext cx="2202180" cy="3134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70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F6D6-ADCA-49FD-90CB-C22BD702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asylum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3E2B5-D29B-F638-0DED-AB044BEE8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6804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5a. Grant of status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28 days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Eligible to work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Family Reunion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ECD64-4797-407E-9603-CBC4B0A42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9600" y="1825625"/>
            <a:ext cx="69342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5b. Refusal of claim (Appeal Rights Exhausted)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Fresh Claim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Removal (Detention Centers/Immigration Bail)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Unauthorised</a:t>
            </a:r>
            <a:r>
              <a:rPr lang="en-US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status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Section 17  (Children)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Section 4 (housing and financial support)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 Attempting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to leave or unable to leave the UK due to a physical impairment or lack of safe route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- Ongoing judicial review of their asylum claim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- Fresh asylum claim submitted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07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AA6C-950C-E2D9-E20B-9B4D88E8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Arial MT Condensed"/>
              </a:rPr>
              <a:t>DA - issues/challenges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E27E3-A9E7-FA0D-78C2-560F0963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GB" dirty="0"/>
              <a:t>Delivered via private contract:</a:t>
            </a:r>
          </a:p>
          <a:p>
            <a:pPr lvl="1"/>
            <a:r>
              <a:rPr lang="en-GB" dirty="0"/>
              <a:t>Mears - AASC - responsible for housing and support</a:t>
            </a:r>
          </a:p>
          <a:p>
            <a:pPr lvl="1"/>
            <a:r>
              <a:rPr lang="en-GB" dirty="0"/>
              <a:t>Migrant Help - Advice, Issue Reporting and Entitlement (AIRE)</a:t>
            </a:r>
          </a:p>
          <a:p>
            <a:r>
              <a:rPr lang="en-GB" dirty="0"/>
              <a:t>Status dictates entitlements - not refugee resettlement</a:t>
            </a:r>
          </a:p>
          <a:p>
            <a:r>
              <a:rPr lang="en-GB" dirty="0"/>
              <a:t>Payments - £40.85 week on payment card</a:t>
            </a:r>
          </a:p>
          <a:p>
            <a:r>
              <a:rPr lang="en-GB" dirty="0"/>
              <a:t>Work/employment</a:t>
            </a:r>
          </a:p>
          <a:p>
            <a:r>
              <a:rPr lang="en-GB" dirty="0"/>
              <a:t>ESOL</a:t>
            </a:r>
          </a:p>
          <a:p>
            <a:r>
              <a:rPr lang="en-GB" dirty="0"/>
              <a:t>Schools</a:t>
            </a:r>
          </a:p>
        </p:txBody>
      </p:sp>
    </p:spTree>
    <p:extLst>
      <p:ext uri="{BB962C8B-B14F-4D97-AF65-F5344CB8AC3E}">
        <p14:creationId xmlns:p14="http://schemas.microsoft.com/office/powerpoint/2010/main" val="294788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6C2003D9123479556C7AB5DF7C1E7" ma:contentTypeVersion="0" ma:contentTypeDescription="Create a new document." ma:contentTypeScope="" ma:versionID="04174a594000f0aca1391689adb15b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0796FE-431B-4100-B513-393C73EA6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87EC86-B3E6-4F49-B71A-B115FD708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3308AC-D221-455F-BC99-83BAF8F8DF98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694</Words>
  <Application>Microsoft Office PowerPoint</Application>
  <PresentationFormat>Widescreen</PresentationFormat>
  <Paragraphs>113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MT Condensed</vt:lpstr>
      <vt:lpstr>Calibri</vt:lpstr>
      <vt:lpstr>Calibri Light</vt:lpstr>
      <vt:lpstr>Century Gothic</vt:lpstr>
      <vt:lpstr>Open Sans</vt:lpstr>
      <vt:lpstr>Office Theme</vt:lpstr>
      <vt:lpstr>Humanitarian Support Programme</vt:lpstr>
      <vt:lpstr>Humanitarian Support in County</vt:lpstr>
      <vt:lpstr>County Durham</vt:lpstr>
      <vt:lpstr>Humanitarian Support</vt:lpstr>
      <vt:lpstr>Homes for Ukraine</vt:lpstr>
      <vt:lpstr>Humanitarian Support</vt:lpstr>
      <vt:lpstr>A journey through the asylum system</vt:lpstr>
      <vt:lpstr>The asylum journey</vt:lpstr>
      <vt:lpstr>DA - issues/challenges</vt:lpstr>
      <vt:lpstr>VCS Response</vt:lpstr>
      <vt:lpstr>Voluntary support  for Resettlement Scheme</vt:lpstr>
      <vt:lpstr>PowerPoint Presentation</vt:lpstr>
      <vt:lpstr>Homes for Ukraine</vt:lpstr>
      <vt:lpstr>Voluntary support  for Dispersed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Millington</dc:creator>
  <cp:lastModifiedBy>Donna Whitfield</cp:lastModifiedBy>
  <cp:revision>66</cp:revision>
  <dcterms:created xsi:type="dcterms:W3CDTF">2021-05-28T12:51:32Z</dcterms:created>
  <dcterms:modified xsi:type="dcterms:W3CDTF">2023-02-07T09:54:21Z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0x0101000546C2003D9123479556C7AB5DF7C1E7</vt:lpwstr>
  </property>
</Properties>
</file>